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79" r:id="rId5"/>
    <p:sldId id="269" r:id="rId6"/>
    <p:sldId id="280" r:id="rId7"/>
    <p:sldId id="282" r:id="rId8"/>
    <p:sldId id="283" r:id="rId9"/>
    <p:sldId id="281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5D45679A-E513-4A75-8FA8-02891E1A72B3}">
          <p14:sldIdLst>
            <p14:sldId id="279"/>
          </p14:sldIdLst>
        </p14:section>
        <p14:section name="Naamloze sectie" id="{A20F211F-D5EF-409E-8FA8-4E3D0111B4F4}">
          <p14:sldIdLst>
            <p14:sldId id="269"/>
            <p14:sldId id="280"/>
            <p14:sldId id="282"/>
            <p14:sldId id="283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651"/>
    <a:srgbClr val="FFCF53"/>
    <a:srgbClr val="FF4E1B"/>
    <a:srgbClr val="E94E1B"/>
    <a:srgbClr val="FF5623"/>
    <a:srgbClr val="F39200"/>
    <a:srgbClr val="9D9D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05C08-D402-4C39-8347-C6CE0EDFD854}" v="14" dt="2025-11-19T11:25:31.985"/>
    <p1510:client id="{34FD7831-3C41-7778-5EE3-D811897BF70B}" v="22" dt="2025-11-19T10:05:24.711"/>
    <p1510:client id="{52E08AD2-6267-4C04-B99B-5BC1BB525F8C}" v="597" dt="2025-11-19T09:56:37.516"/>
    <p1510:client id="{C32B1783-ECA1-4921-905D-AB0A5878AA92}" v="137" dt="2025-11-19T10:15:08.9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314" autoAdjust="0"/>
  </p:normalViewPr>
  <p:slideViewPr>
    <p:cSldViewPr snapToGrid="0">
      <p:cViewPr varScale="1">
        <p:scale>
          <a:sx n="69" d="100"/>
          <a:sy n="69" d="100"/>
        </p:scale>
        <p:origin x="120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bke van Kraay" userId="09430d6a-1d27-4296-8054-d56bb4177cec" providerId="ADAL" clId="{E38A4D0C-F0AB-47F8-A1D6-79E5B3E08EA5}"/>
    <pc:docChg chg="undo custSel addSld delSld modSld sldOrd addSection modSection">
      <pc:chgData name="Lobke van Kraay" userId="09430d6a-1d27-4296-8054-d56bb4177cec" providerId="ADAL" clId="{E38A4D0C-F0AB-47F8-A1D6-79E5B3E08EA5}" dt="2025-11-19T17:37:32.358" v="1099" actId="6549"/>
      <pc:docMkLst>
        <pc:docMk/>
      </pc:docMkLst>
      <pc:sldChg chg="delSp modSp mod modNotesTx">
        <pc:chgData name="Lobke van Kraay" userId="09430d6a-1d27-4296-8054-d56bb4177cec" providerId="ADAL" clId="{E38A4D0C-F0AB-47F8-A1D6-79E5B3E08EA5}" dt="2025-11-19T11:15:04.155" v="708" actId="1076"/>
        <pc:sldMkLst>
          <pc:docMk/>
          <pc:sldMk cId="1799498723" sldId="269"/>
        </pc:sldMkLst>
        <pc:spChg chg="mod">
          <ac:chgData name="Lobke van Kraay" userId="09430d6a-1d27-4296-8054-d56bb4177cec" providerId="ADAL" clId="{E38A4D0C-F0AB-47F8-A1D6-79E5B3E08EA5}" dt="2025-11-19T11:15:02.157" v="707" actId="1076"/>
          <ac:spMkLst>
            <pc:docMk/>
            <pc:sldMk cId="1799498723" sldId="269"/>
            <ac:spMk id="2" creationId="{1348E6E0-F5D0-2999-E302-AA127C3BBD2A}"/>
          </ac:spMkLst>
        </pc:spChg>
        <pc:spChg chg="mod">
          <ac:chgData name="Lobke van Kraay" userId="09430d6a-1d27-4296-8054-d56bb4177cec" providerId="ADAL" clId="{E38A4D0C-F0AB-47F8-A1D6-79E5B3E08EA5}" dt="2025-11-19T11:01:06.206" v="111" actId="20577"/>
          <ac:spMkLst>
            <pc:docMk/>
            <pc:sldMk cId="1799498723" sldId="269"/>
            <ac:spMk id="5" creationId="{482E79E1-C04F-9DD0-7C7A-C15CDBD680B5}"/>
          </ac:spMkLst>
        </pc:spChg>
        <pc:picChg chg="del">
          <ac:chgData name="Lobke van Kraay" userId="09430d6a-1d27-4296-8054-d56bb4177cec" providerId="ADAL" clId="{E38A4D0C-F0AB-47F8-A1D6-79E5B3E08EA5}" dt="2025-11-19T11:14:56.574" v="706" actId="478"/>
          <ac:picMkLst>
            <pc:docMk/>
            <pc:sldMk cId="1799498723" sldId="269"/>
            <ac:picMk id="16" creationId="{E596341C-6A7D-D3A4-67A9-6B7E9C025959}"/>
          </ac:picMkLst>
        </pc:picChg>
        <pc:picChg chg="mod">
          <ac:chgData name="Lobke van Kraay" userId="09430d6a-1d27-4296-8054-d56bb4177cec" providerId="ADAL" clId="{E38A4D0C-F0AB-47F8-A1D6-79E5B3E08EA5}" dt="2025-11-19T11:15:04.155" v="708" actId="1076"/>
          <ac:picMkLst>
            <pc:docMk/>
            <pc:sldMk cId="1799498723" sldId="269"/>
            <ac:picMk id="20" creationId="{78BBBAC9-4504-EDE8-0CB4-08C1ECEFFAE1}"/>
          </ac:picMkLst>
        </pc:picChg>
      </pc:sldChg>
      <pc:sldChg chg="addSp delSp modSp mod">
        <pc:chgData name="Lobke van Kraay" userId="09430d6a-1d27-4296-8054-d56bb4177cec" providerId="ADAL" clId="{E38A4D0C-F0AB-47F8-A1D6-79E5B3E08EA5}" dt="2025-11-19T11:00:47.620" v="79" actId="1076"/>
        <pc:sldMkLst>
          <pc:docMk/>
          <pc:sldMk cId="827966285" sldId="279"/>
        </pc:sldMkLst>
        <pc:spChg chg="mod">
          <ac:chgData name="Lobke van Kraay" userId="09430d6a-1d27-4296-8054-d56bb4177cec" providerId="ADAL" clId="{E38A4D0C-F0AB-47F8-A1D6-79E5B3E08EA5}" dt="2025-11-19T11:00:44.831" v="78" actId="1076"/>
          <ac:spMkLst>
            <pc:docMk/>
            <pc:sldMk cId="827966285" sldId="279"/>
            <ac:spMk id="17" creationId="{488D4D0A-3130-A6B1-E0DF-42B4A5AB983F}"/>
          </ac:spMkLst>
        </pc:spChg>
        <pc:spChg chg="mod">
          <ac:chgData name="Lobke van Kraay" userId="09430d6a-1d27-4296-8054-d56bb4177cec" providerId="ADAL" clId="{E38A4D0C-F0AB-47F8-A1D6-79E5B3E08EA5}" dt="2025-11-19T11:00:35.248" v="74" actId="1076"/>
          <ac:spMkLst>
            <pc:docMk/>
            <pc:sldMk cId="827966285" sldId="279"/>
            <ac:spMk id="19" creationId="{BEF9E366-05CC-ADA4-0804-4C538CA85E6A}"/>
          </ac:spMkLst>
        </pc:spChg>
        <pc:graphicFrameChg chg="add mod">
          <ac:chgData name="Lobke van Kraay" userId="09430d6a-1d27-4296-8054-d56bb4177cec" providerId="ADAL" clId="{E38A4D0C-F0AB-47F8-A1D6-79E5B3E08EA5}" dt="2025-11-19T10:58:41.746" v="1"/>
          <ac:graphicFrameMkLst>
            <pc:docMk/>
            <pc:sldMk cId="827966285" sldId="279"/>
            <ac:graphicFrameMk id="4" creationId="{EFA79264-5455-3F59-7B57-335E36A7EFCC}"/>
          </ac:graphicFrameMkLst>
        </pc:graphicFrameChg>
        <pc:graphicFrameChg chg="add mod">
          <ac:chgData name="Lobke van Kraay" userId="09430d6a-1d27-4296-8054-d56bb4177cec" providerId="ADAL" clId="{E38A4D0C-F0AB-47F8-A1D6-79E5B3E08EA5}" dt="2025-11-19T10:58:47.327" v="3"/>
          <ac:graphicFrameMkLst>
            <pc:docMk/>
            <pc:sldMk cId="827966285" sldId="279"/>
            <ac:graphicFrameMk id="5" creationId="{EBE23457-F24C-3E1E-8BAD-8E7215F73901}"/>
          </ac:graphicFrameMkLst>
        </pc:graphicFrameChg>
        <pc:graphicFrameChg chg="add del mod">
          <ac:chgData name="Lobke van Kraay" userId="09430d6a-1d27-4296-8054-d56bb4177cec" providerId="ADAL" clId="{E38A4D0C-F0AB-47F8-A1D6-79E5B3E08EA5}" dt="2025-11-19T10:58:57.854" v="5" actId="478"/>
          <ac:graphicFrameMkLst>
            <pc:docMk/>
            <pc:sldMk cId="827966285" sldId="279"/>
            <ac:graphicFrameMk id="6" creationId="{4EF6EFC6-BB7F-AAB0-E9DF-8A8E1BA23A85}"/>
          </ac:graphicFrameMkLst>
        </pc:graphicFrameChg>
        <pc:picChg chg="mod">
          <ac:chgData name="Lobke van Kraay" userId="09430d6a-1d27-4296-8054-d56bb4177cec" providerId="ADAL" clId="{E38A4D0C-F0AB-47F8-A1D6-79E5B3E08EA5}" dt="2025-11-19T11:00:47.620" v="79" actId="1076"/>
          <ac:picMkLst>
            <pc:docMk/>
            <pc:sldMk cId="827966285" sldId="279"/>
            <ac:picMk id="7" creationId="{13441100-6C28-0DCA-02E1-5C5A8F33F7C8}"/>
          </ac:picMkLst>
        </pc:picChg>
        <pc:picChg chg="mod">
          <ac:chgData name="Lobke van Kraay" userId="09430d6a-1d27-4296-8054-d56bb4177cec" providerId="ADAL" clId="{E38A4D0C-F0AB-47F8-A1D6-79E5B3E08EA5}" dt="2025-11-19T11:00:40.391" v="77" actId="1076"/>
          <ac:picMkLst>
            <pc:docMk/>
            <pc:sldMk cId="827966285" sldId="279"/>
            <ac:picMk id="12" creationId="{8ED0E4C0-0725-6808-3F1A-0C6B326A7E40}"/>
          </ac:picMkLst>
        </pc:picChg>
      </pc:sldChg>
      <pc:sldChg chg="del">
        <pc:chgData name="Lobke van Kraay" userId="09430d6a-1d27-4296-8054-d56bb4177cec" providerId="ADAL" clId="{E38A4D0C-F0AB-47F8-A1D6-79E5B3E08EA5}" dt="2025-11-19T11:00:54.744" v="80" actId="47"/>
        <pc:sldMkLst>
          <pc:docMk/>
          <pc:sldMk cId="254939904" sldId="280"/>
        </pc:sldMkLst>
      </pc:sldChg>
      <pc:sldChg chg="modSp add mod modNotesTx">
        <pc:chgData name="Lobke van Kraay" userId="09430d6a-1d27-4296-8054-d56bb4177cec" providerId="ADAL" clId="{E38A4D0C-F0AB-47F8-A1D6-79E5B3E08EA5}" dt="2025-11-19T17:37:22.250" v="1096" actId="6549"/>
        <pc:sldMkLst>
          <pc:docMk/>
          <pc:sldMk cId="2695970582" sldId="280"/>
        </pc:sldMkLst>
        <pc:spChg chg="mod">
          <ac:chgData name="Lobke van Kraay" userId="09430d6a-1d27-4296-8054-d56bb4177cec" providerId="ADAL" clId="{E38A4D0C-F0AB-47F8-A1D6-79E5B3E08EA5}" dt="2025-11-19T11:23:21.066" v="965" actId="114"/>
          <ac:spMkLst>
            <pc:docMk/>
            <pc:sldMk cId="2695970582" sldId="280"/>
            <ac:spMk id="2" creationId="{A144E71C-705F-1C88-6F6A-023CC67BFCD1}"/>
          </ac:spMkLst>
        </pc:spChg>
        <pc:spChg chg="mod">
          <ac:chgData name="Lobke van Kraay" userId="09430d6a-1d27-4296-8054-d56bb4177cec" providerId="ADAL" clId="{E38A4D0C-F0AB-47F8-A1D6-79E5B3E08EA5}" dt="2025-11-19T11:19:58.100" v="729" actId="20577"/>
          <ac:spMkLst>
            <pc:docMk/>
            <pc:sldMk cId="2695970582" sldId="280"/>
            <ac:spMk id="5" creationId="{ACB39BBD-57DE-9558-829E-0E5D1D9BB519}"/>
          </ac:spMkLst>
        </pc:spChg>
      </pc:sldChg>
      <pc:sldChg chg="modSp add mod modNotesTx">
        <pc:chgData name="Lobke van Kraay" userId="09430d6a-1d27-4296-8054-d56bb4177cec" providerId="ADAL" clId="{E38A4D0C-F0AB-47F8-A1D6-79E5B3E08EA5}" dt="2025-11-19T17:37:32.358" v="1099" actId="6549"/>
        <pc:sldMkLst>
          <pc:docMk/>
          <pc:sldMk cId="1625616258" sldId="281"/>
        </pc:sldMkLst>
        <pc:spChg chg="mod">
          <ac:chgData name="Lobke van Kraay" userId="09430d6a-1d27-4296-8054-d56bb4177cec" providerId="ADAL" clId="{E38A4D0C-F0AB-47F8-A1D6-79E5B3E08EA5}" dt="2025-11-19T12:17:58.195" v="1095" actId="1076"/>
          <ac:spMkLst>
            <pc:docMk/>
            <pc:sldMk cId="1625616258" sldId="281"/>
            <ac:spMk id="2" creationId="{4DA92B0D-B3AF-88F1-124B-E3888E45DEE8}"/>
          </ac:spMkLst>
        </pc:spChg>
      </pc:sldChg>
      <pc:sldChg chg="del">
        <pc:chgData name="Lobke van Kraay" userId="09430d6a-1d27-4296-8054-d56bb4177cec" providerId="ADAL" clId="{E38A4D0C-F0AB-47F8-A1D6-79E5B3E08EA5}" dt="2025-11-19T11:00:55.098" v="81" actId="47"/>
        <pc:sldMkLst>
          <pc:docMk/>
          <pc:sldMk cId="3603145720" sldId="281"/>
        </pc:sldMkLst>
      </pc:sldChg>
      <pc:sldChg chg="del">
        <pc:chgData name="Lobke van Kraay" userId="09430d6a-1d27-4296-8054-d56bb4177cec" providerId="ADAL" clId="{E38A4D0C-F0AB-47F8-A1D6-79E5B3E08EA5}" dt="2025-11-19T11:00:55.354" v="82" actId="47"/>
        <pc:sldMkLst>
          <pc:docMk/>
          <pc:sldMk cId="494098806" sldId="282"/>
        </pc:sldMkLst>
      </pc:sldChg>
      <pc:sldChg chg="modSp add mod ord modNotesTx">
        <pc:chgData name="Lobke van Kraay" userId="09430d6a-1d27-4296-8054-d56bb4177cec" providerId="ADAL" clId="{E38A4D0C-F0AB-47F8-A1D6-79E5B3E08EA5}" dt="2025-11-19T17:37:25.119" v="1097" actId="6549"/>
        <pc:sldMkLst>
          <pc:docMk/>
          <pc:sldMk cId="3270011059" sldId="282"/>
        </pc:sldMkLst>
        <pc:spChg chg="mod">
          <ac:chgData name="Lobke van Kraay" userId="09430d6a-1d27-4296-8054-d56bb4177cec" providerId="ADAL" clId="{E38A4D0C-F0AB-47F8-A1D6-79E5B3E08EA5}" dt="2025-11-19T11:24:40.923" v="966" actId="1076"/>
          <ac:spMkLst>
            <pc:docMk/>
            <pc:sldMk cId="3270011059" sldId="282"/>
            <ac:spMk id="2" creationId="{7AE1A735-DE2E-9570-0DA3-48082117EBDA}"/>
          </ac:spMkLst>
        </pc:spChg>
      </pc:sldChg>
      <pc:sldChg chg="modSp add mod modNotesTx">
        <pc:chgData name="Lobke van Kraay" userId="09430d6a-1d27-4296-8054-d56bb4177cec" providerId="ADAL" clId="{E38A4D0C-F0AB-47F8-A1D6-79E5B3E08EA5}" dt="2025-11-19T17:37:28.264" v="1098" actId="6549"/>
        <pc:sldMkLst>
          <pc:docMk/>
          <pc:sldMk cId="2963349542" sldId="283"/>
        </pc:sldMkLst>
        <pc:spChg chg="mod">
          <ac:chgData name="Lobke van Kraay" userId="09430d6a-1d27-4296-8054-d56bb4177cec" providerId="ADAL" clId="{E38A4D0C-F0AB-47F8-A1D6-79E5B3E08EA5}" dt="2025-11-19T12:17:28.305" v="1082" actId="114"/>
          <ac:spMkLst>
            <pc:docMk/>
            <pc:sldMk cId="2963349542" sldId="283"/>
            <ac:spMk id="2" creationId="{02DBDEEE-D8B6-BD06-CB57-2C78AA258D79}"/>
          </ac:spMkLst>
        </pc:spChg>
      </pc:sldChg>
      <pc:sldChg chg="del">
        <pc:chgData name="Lobke van Kraay" userId="09430d6a-1d27-4296-8054-d56bb4177cec" providerId="ADAL" clId="{E38A4D0C-F0AB-47F8-A1D6-79E5B3E08EA5}" dt="2025-11-19T11:00:55.610" v="83" actId="47"/>
        <pc:sldMkLst>
          <pc:docMk/>
          <pc:sldMk cId="3753378817" sldId="283"/>
        </pc:sldMkLst>
      </pc:sldChg>
      <pc:sldChg chg="del">
        <pc:chgData name="Lobke van Kraay" userId="09430d6a-1d27-4296-8054-d56bb4177cec" providerId="ADAL" clId="{E38A4D0C-F0AB-47F8-A1D6-79E5B3E08EA5}" dt="2025-11-19T11:00:55.985" v="84" actId="47"/>
        <pc:sldMkLst>
          <pc:docMk/>
          <pc:sldMk cId="4282340890" sldId="284"/>
        </pc:sldMkLst>
      </pc:sldChg>
      <pc:sldChg chg="del">
        <pc:chgData name="Lobke van Kraay" userId="09430d6a-1d27-4296-8054-d56bb4177cec" providerId="ADAL" clId="{E38A4D0C-F0AB-47F8-A1D6-79E5B3E08EA5}" dt="2025-11-19T11:00:56.286" v="85" actId="47"/>
        <pc:sldMkLst>
          <pc:docMk/>
          <pc:sldMk cId="427125245" sldId="285"/>
        </pc:sldMkLst>
      </pc:sldChg>
      <pc:sldChg chg="del">
        <pc:chgData name="Lobke van Kraay" userId="09430d6a-1d27-4296-8054-d56bb4177cec" providerId="ADAL" clId="{E38A4D0C-F0AB-47F8-A1D6-79E5B3E08EA5}" dt="2025-11-19T11:00:56.571" v="86" actId="47"/>
        <pc:sldMkLst>
          <pc:docMk/>
          <pc:sldMk cId="1047642735" sldId="286"/>
        </pc:sldMkLst>
      </pc:sldChg>
      <pc:sldChg chg="del">
        <pc:chgData name="Lobke van Kraay" userId="09430d6a-1d27-4296-8054-d56bb4177cec" providerId="ADAL" clId="{E38A4D0C-F0AB-47F8-A1D6-79E5B3E08EA5}" dt="2025-11-19T11:00:57.235" v="87" actId="47"/>
        <pc:sldMkLst>
          <pc:docMk/>
          <pc:sldMk cId="3955678589" sldId="2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E2756-8179-9A4D-A0EF-C89D24B010C2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430D2-8E99-504D-AAA9-6F4470012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9936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884B5-EC36-546D-69C9-6E95DF418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56419D9-8546-AECD-F425-B8AD50E74D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A530E2E-EDBA-1914-813A-9A73B686BF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i="1"/>
              <a:t>Op 9 februari 2023 ontving de regio Helmond Peelland PO toestemming om deel te nemen aan de OZA-experimenteerregeling. Dit experiment loopt tot 1 januari 2028. </a:t>
            </a:r>
            <a:endParaRPr lang="en-US"/>
          </a:p>
          <a:p>
            <a:endParaRPr lang="nl-NL" i="1">
              <a:ea typeface="Calibri"/>
              <a:cs typeface="Calibri"/>
            </a:endParaRPr>
          </a:p>
          <a:p>
            <a:endParaRPr lang="nl-NL"/>
          </a:p>
          <a:p>
            <a:endParaRPr lang="nl-NL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3449B8D-5F6A-8AA3-CF33-DE423CD469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430D2-8E99-504D-AAA9-6F4470012C1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9820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E7D2C-D695-251E-66B6-07427CAE8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D22590F-21B0-779E-2F1A-0A466FD7C3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36A06AE-2D09-693E-F273-FA47CA443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b="1" dirty="0"/>
              <a:t>Besproken in werkgroep EMB/ZML: Toelaatbaarheid onderwijs:</a:t>
            </a:r>
            <a:r>
              <a:rPr lang="nl-NL" dirty="0"/>
              <a:t> </a:t>
            </a:r>
            <a:r>
              <a:rPr lang="nl-NL" b="1" dirty="0"/>
              <a:t>Belangrijk inzicht:</a:t>
            </a:r>
            <a:r>
              <a:rPr lang="nl-NL" dirty="0"/>
              <a:t> Onderwijsdeelname hangt niet af van IQ, maar van gedrag en </a:t>
            </a:r>
            <a:r>
              <a:rPr lang="nl-NL" dirty="0" err="1"/>
              <a:t>ondersteuningsbehoefte.Kinderen</a:t>
            </a:r>
            <a:r>
              <a:rPr lang="nl-NL" dirty="0"/>
              <a:t> met laag IQ volgen soms geen onderwijs door ontbrekende randvoorwaarden.</a:t>
            </a:r>
          </a:p>
          <a:p>
            <a:r>
              <a:rPr lang="nl-NL" dirty="0"/>
              <a:t>Minimale vereisten: geen gevaar voor zichzelf/anderen, enige schoolse vaardigheden, kunnen functioneren in groep, baat hebben bij schoolse programma’s.</a:t>
            </a:r>
          </a:p>
          <a:p>
            <a:r>
              <a:rPr lang="nl-NL" dirty="0"/>
              <a:t>1-op-1 begeleiding kan tijdelijk of deels nodig zijn. Kind moet mee kunnen in onderwijsritme.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i="1" dirty="0">
              <a:latin typeface="Bligh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7A0E66F-056A-FE01-E966-68EFF36B8E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430D2-8E99-504D-AAA9-6F4470012C1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060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D17DB-4428-6602-CC06-7D01A18E5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82FD84F-C902-F8B5-FC34-9AE0924608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4BF3744-C23A-388F-E41F-88EF00649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i="1" dirty="0">
              <a:latin typeface="Bligh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21868CD-E264-B259-EF6A-E9691E90C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430D2-8E99-504D-AAA9-6F4470012C1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206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97557-23FF-600F-2772-E241F9EF2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889036A-A268-0116-7ADA-11F483444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DDA2346-F3B0-FADC-B070-4A6A076184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i="1" dirty="0">
              <a:latin typeface="Bligh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84CE2AE-0E95-397B-8C1A-EFC124F216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430D2-8E99-504D-AAA9-6F4470012C1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3374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9EE23-1E44-16E6-AF2C-4A9E84AA7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790E925-AEEC-4355-4831-3D5E07CF9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6EDA5E6-6F22-9E68-2CA3-D35DA95D82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i="1" dirty="0">
              <a:latin typeface="Bligh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1FD2B0-E881-7CE0-73DC-B9DDEE4F20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430D2-8E99-504D-AAA9-6F4470012C1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7946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9A390-21FC-0B03-7DD1-3A739558A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487D3BE-6992-432C-6DF6-6805D41EF1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4116F1D-3A15-C928-0BC2-655F640FF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i="1" dirty="0">
              <a:latin typeface="Bligh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80BA7A7-63E5-5074-0E0B-ABB33BA87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430D2-8E99-504D-AAA9-6F4470012C1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145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01077-6E3D-A15F-B701-B11147FD1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F6AC6E4-3D77-746F-D35A-CF5BBDDFE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C6A1CC-C782-3D23-AE3A-CDF140EA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AF5060-393D-D2AB-8EC8-F1557775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8ECE3A-F8E8-44B7-2184-321952FDC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162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5D817C-1762-56D7-BFAB-4A9D7152E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63B07E2-E108-E60C-D4FA-EF80AE69A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FB76BE-968F-9CC1-A0F2-16558B231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941200-A337-9CE0-9D4C-8367BAE38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A5E55B-8131-7520-170D-4B7A0308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74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625E03-D391-FE7F-140B-C8E26EC60F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C6C53A3-E333-AE49-4BEF-3F6863729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5C71CE-30F9-0CED-DF72-731AFED37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DC81D7-0812-7991-76EA-475FC55B0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19F6A6-D3E9-4DBD-3B42-CCEDD8D4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770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B2950-AB49-A09E-8411-9E479780A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651947-F278-B868-6848-492AEB15F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BA725C-468D-A1C6-64A4-685418C54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F8400FC-72E7-CE7C-9CF4-EF69410FC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B74CCA-6291-77FB-73C1-45C778E83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93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EC4C7-CE3D-A420-A2A6-EDF16A9A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A55C0F4-24AB-F254-A111-3BCEC833E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A9DC94-958D-7ECE-76DB-CF05E408B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BD4969-8B35-0ED7-569A-D3DDA628B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F1802E-4C5B-497E-127D-DEDDCD9B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415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0D268-C375-6756-2FF7-884ED96DB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D40C29-CD7B-0A59-3BF4-C71CB23DF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676A621-F7EE-F015-3E9F-6A825AF66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9F67F93-BAFC-C694-13DA-14DEE707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DE2989B-DFCA-9242-3DF7-69A437CA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96253DC-FF10-C550-D6B9-E49AC6A3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99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89DD1-DA8C-B1BE-6E06-BE626273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A60FBC-2CD3-1D0E-06EF-261DDAA09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2AAD96-422C-F8A2-872A-C749A8B9E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BE2775-8EF7-CC37-F8A8-5F3B1FAC2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A54E30F-0D45-9687-46A9-B242AB1DB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2C48F7A-1A8B-532B-B932-D317CA992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7C4E13A-834C-8BEC-50A5-F464F7A1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E9A0B7C-3E63-7188-B0DD-35C20737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99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F37B9C-A12E-44FC-7205-3695BE468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2727DCA-3D49-2386-1B7C-F88C96674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1D7464D-2984-45CE-F9CC-097F9F6A3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B4AA84-95A9-4454-075E-4A8AB06C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727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6386284-211D-0E9A-FBCF-EBFD50DF7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B17B4DD-BE60-5F74-60E1-118CA9266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E231B63-6B29-F7C2-B3C2-E80293244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05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8DE88-D659-E0B4-91A6-9C1F7D90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65F3E3-5114-AB1D-FA7A-A733A9A18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D9FE328-0F95-873D-7C61-ABCED8423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854655E-7E10-CF68-18E3-EA6CF415B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2FE5CAA-C1BF-2F82-CE8D-8A3102502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480572-211A-4320-3C60-B3D695FB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932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0B1F9-E7A4-9EDC-D1E2-23DF9741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CAD2A8B-9888-7106-A78D-8D6BF0667D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45A5CE5-B259-141E-FD46-01A379885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C26F09B-F44B-0472-70C9-2C6C1B40E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CD0F3D-511B-BA41-65C2-5177CF39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D8C74B2-B9B2-E802-9881-7EA105D6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23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4B37147-C94E-F430-25AB-C0B0475FC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763A96-ECB2-C683-EBBF-CFE501142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C52FC00-5992-251A-652E-61911BFD2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73F9-18A7-3443-8ADB-7E05A3653315}" type="datetimeFigureOut">
              <a:rPr lang="nl-NL" smtClean="0"/>
              <a:t>19-11-2025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58B3FD-89DF-2AB8-8A84-3BE235971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946F03-A85A-D7CE-A016-5FF4F2CC6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393DB-D3B5-F143-A059-57437A14F9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938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70F7D-0AA2-8143-259F-CFB8FFC54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A7F9E-30A4-9581-A05D-5586ECD693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5FF3BA3-BAE8-6E3E-C6B1-68036FE4CB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15" name="Groep 14">
            <a:extLst>
              <a:ext uri="{FF2B5EF4-FFF2-40B4-BE49-F238E27FC236}">
                <a16:creationId xmlns:a16="http://schemas.microsoft.com/office/drawing/2014/main" id="{07A585C5-A77D-5F53-D971-1DA46C7A0396}"/>
              </a:ext>
            </a:extLst>
          </p:cNvPr>
          <p:cNvGrpSpPr/>
          <p:nvPr/>
        </p:nvGrpSpPr>
        <p:grpSpPr>
          <a:xfrm>
            <a:off x="10889" y="0"/>
            <a:ext cx="12192000" cy="6858000"/>
            <a:chOff x="0" y="0"/>
            <a:chExt cx="12192000" cy="6858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C08EE247-DEC1-1E94-FF8E-13EDA4BD7D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65C8732A-D0CE-167C-A763-C1ECBD95D0C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2727" y="243389"/>
              <a:ext cx="2764826" cy="434752"/>
            </a:xfrm>
            <a:prstGeom prst="rect">
              <a:avLst/>
            </a:prstGeom>
          </p:spPr>
        </p:pic>
      </p:grpSp>
      <p:sp>
        <p:nvSpPr>
          <p:cNvPr id="17" name="Tekstvak 16">
            <a:extLst>
              <a:ext uri="{FF2B5EF4-FFF2-40B4-BE49-F238E27FC236}">
                <a16:creationId xmlns:a16="http://schemas.microsoft.com/office/drawing/2014/main" id="{488D4D0A-3130-A6B1-E0DF-42B4A5AB983F}"/>
              </a:ext>
            </a:extLst>
          </p:cNvPr>
          <p:cNvSpPr txBox="1"/>
          <p:nvPr/>
        </p:nvSpPr>
        <p:spPr>
          <a:xfrm>
            <a:off x="1133301" y="4255904"/>
            <a:ext cx="10903296" cy="2308324"/>
          </a:xfrm>
          <a:prstGeom prst="rect">
            <a:avLst/>
          </a:prstGeom>
          <a:noFill/>
        </p:spPr>
        <p:txBody>
          <a:bodyPr wrap="square" lIns="0" tIns="45720" rIns="91440" bIns="45720" rtlCol="0" anchor="t">
            <a:spAutoFit/>
          </a:bodyPr>
          <a:lstStyle/>
          <a:p>
            <a:r>
              <a:rPr lang="nl-NL" sz="4800" b="1" dirty="0">
                <a:solidFill>
                  <a:srgbClr val="575651"/>
                </a:solidFill>
                <a:latin typeface="Bligh" panose="020B0604020203020204" pitchFamily="34" charset="0"/>
                <a:ea typeface="Calibri"/>
                <a:cs typeface="Bligh" panose="020B0604020203020204" pitchFamily="34" charset="0"/>
              </a:rPr>
              <a:t>Themasessie; "</a:t>
            </a:r>
            <a:r>
              <a:rPr lang="nl-NL" sz="4800" b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Ontwikkelbaar maar niet leer-/</a:t>
            </a:r>
            <a:r>
              <a:rPr lang="nl-NL" sz="4800" b="1" dirty="0" err="1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schoolbaar</a:t>
            </a:r>
            <a:r>
              <a:rPr lang="nl-NL" sz="4800" b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 – Wat bieden we deze kinderen?”</a:t>
            </a:r>
            <a:endParaRPr lang="nl-NL" sz="4800" b="1" dirty="0">
              <a:solidFill>
                <a:srgbClr val="575651"/>
              </a:solidFill>
              <a:latin typeface="Bligh" panose="020B0604020203020204" pitchFamily="34" charset="0"/>
              <a:ea typeface="Calibri"/>
              <a:cs typeface="Bligh" panose="020B0604020203020204" pitchFamily="34" charset="0"/>
            </a:endParaRP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EF9E366-05CC-ADA4-0804-4C538CA85E6A}"/>
              </a:ext>
            </a:extLst>
          </p:cNvPr>
          <p:cNvSpPr txBox="1"/>
          <p:nvPr/>
        </p:nvSpPr>
        <p:spPr>
          <a:xfrm>
            <a:off x="1133301" y="3774295"/>
            <a:ext cx="10066713" cy="4308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nl-NL" sz="2800" dirty="0">
                <a:solidFill>
                  <a:srgbClr val="F39200"/>
                </a:solidFill>
                <a:latin typeface="Bligh Light"/>
                <a:cs typeface="Bligh Light" panose="020B0404020203020204" pitchFamily="34" charset="77"/>
              </a:rPr>
              <a:t>Eline </a:t>
            </a:r>
            <a:r>
              <a:rPr lang="nl-NL" sz="2800" dirty="0" err="1">
                <a:solidFill>
                  <a:srgbClr val="F39200"/>
                </a:solidFill>
                <a:latin typeface="Bligh Light"/>
                <a:cs typeface="Bligh Light" panose="020B0404020203020204" pitchFamily="34" charset="77"/>
              </a:rPr>
              <a:t>Özer</a:t>
            </a:r>
            <a:r>
              <a:rPr lang="nl-NL" sz="2800" dirty="0">
                <a:solidFill>
                  <a:srgbClr val="F39200"/>
                </a:solidFill>
                <a:latin typeface="Bligh Light"/>
                <a:cs typeface="Bligh Light" panose="020B0404020203020204" pitchFamily="34" charset="77"/>
              </a:rPr>
              <a:t>, Noortje Verheij, Lobke van Kraay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3441100-6C28-0DCA-02E1-5C5A8F33F7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126860" y="3278558"/>
            <a:ext cx="1195566" cy="119556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FDC8E4E-B33D-D166-3862-8D46B907DF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20420" y="2593603"/>
            <a:ext cx="434751" cy="43475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8ED0E4C0-0725-6808-3F1A-0C6B326A7E4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196870" y="2450809"/>
            <a:ext cx="978191" cy="97819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6059CDB5-A47B-59B6-7346-B99EF8FD01F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526132" y="-759127"/>
            <a:ext cx="1864415" cy="158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66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647DF-4CD0-4563-A6BD-ACB2EFCD0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ep 14">
            <a:extLst>
              <a:ext uri="{FF2B5EF4-FFF2-40B4-BE49-F238E27FC236}">
                <a16:creationId xmlns:a16="http://schemas.microsoft.com/office/drawing/2014/main" id="{24CE57E5-FEF2-AE58-34C1-4F0991F2D863}"/>
              </a:ext>
            </a:extLst>
          </p:cNvPr>
          <p:cNvGrpSpPr/>
          <p:nvPr/>
        </p:nvGrpSpPr>
        <p:grpSpPr>
          <a:xfrm>
            <a:off x="70338" y="0"/>
            <a:ext cx="12192000" cy="6858000"/>
            <a:chOff x="0" y="0"/>
            <a:chExt cx="12192000" cy="6858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E43874EC-7C13-DE2A-8C29-FE2A718FA7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32187D31-8119-8351-6814-2D8729D7B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2727" y="243389"/>
              <a:ext cx="2764826" cy="434752"/>
            </a:xfrm>
            <a:prstGeom prst="rect">
              <a:avLst/>
            </a:prstGeom>
          </p:spPr>
        </p:pic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D1E7F966-5737-C721-5989-40FF3430C5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12549" y="-92128"/>
            <a:ext cx="887227" cy="88722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78BBBAC9-4504-EDE8-0CB4-08C1ECEFFA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427764" y="0"/>
            <a:ext cx="2222292" cy="2222292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13512E55-5550-0A6D-5958-AC53C53F38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67977" y="6260636"/>
            <a:ext cx="1681506" cy="16815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482E79E1-C04F-9DD0-7C7A-C15CDBD680B5}"/>
              </a:ext>
            </a:extLst>
          </p:cNvPr>
          <p:cNvSpPr txBox="1"/>
          <p:nvPr/>
        </p:nvSpPr>
        <p:spPr>
          <a:xfrm>
            <a:off x="880943" y="1293422"/>
            <a:ext cx="8041928" cy="4308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rgbClr val="575651"/>
                </a:solidFill>
                <a:latin typeface="Bligh"/>
                <a:cs typeface="Bligh" panose="020B0604020203020204" pitchFamily="34" charset="0"/>
              </a:rPr>
              <a:t>Context  </a:t>
            </a:r>
            <a:endParaRPr lang="en-US" sz="2800" b="1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48E6E0-F5D0-2999-E302-AA127C3BBD2A}"/>
              </a:ext>
            </a:extLst>
          </p:cNvPr>
          <p:cNvSpPr txBox="1"/>
          <p:nvPr/>
        </p:nvSpPr>
        <p:spPr>
          <a:xfrm>
            <a:off x="598732" y="1890497"/>
            <a:ext cx="11522930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ea typeface="Calibri"/>
                <a:cs typeface="Bligh" panose="020B0604020203020204" pitchFamily="34" charset="0"/>
              </a:rPr>
              <a:t>Kinderen &lt;50 % onderwijstijd volgen vallen buiten de scope van onze OZA-experimenteerregeling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575651"/>
              </a:solidFill>
              <a:latin typeface="Bligh" panose="020B0604020203020204" pitchFamily="34" charset="0"/>
              <a:ea typeface="Calibri"/>
              <a:cs typeface="Bligh" panose="020B0604020203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ea typeface="Calibri"/>
                <a:cs typeface="Bligh" panose="020B0604020203020204" pitchFamily="34" charset="0"/>
              </a:rPr>
              <a:t>Echter: h</a:t>
            </a: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et ontwikkelrecht geldt voor alle kinderen, ook als ze niet leer- of </a:t>
            </a:r>
            <a:r>
              <a:rPr lang="nl-NL" dirty="0" err="1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schoolbaar</a:t>
            </a: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 zijn.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Het Salamanca-verdrag benadrukt inclusie en het recht op onderwijs voor iedereen.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In Nederland zijn samenwerkingsverbanden, gemeenten en het Rijk aan zet om dit recht te realiseren, uiteraard in samenwerking met ouders en zorgprofessionals.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  <a:p>
            <a:r>
              <a:rPr lang="nl-NL" b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Doel van deze werksessie: </a:t>
            </a:r>
          </a:p>
          <a:p>
            <a:endParaRPr lang="nl-NL" b="1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Verkennen welk aanbod er bestaat en gewenst is voor kinderen die niet binnen de OZA-experimenteerregeling vallen, maar wél ontwikkelbaar zijn.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Met elkaar reflecteren op visie, praktijkvoorbeelden en beleidsmatige mogelijkheden.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nl-NL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  <a:p>
            <a:endParaRPr lang="nl-NL" i="1" dirty="0">
              <a:solidFill>
                <a:srgbClr val="575651"/>
              </a:solidFill>
              <a:latin typeface="Bligh" panose="020B0604020203020204" pitchFamily="34" charset="0"/>
              <a:ea typeface="Calibri"/>
              <a:cs typeface="Bligh" panose="020B0604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9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8FAB3-5746-3540-0ADA-6E327DBDB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ep 14">
            <a:extLst>
              <a:ext uri="{FF2B5EF4-FFF2-40B4-BE49-F238E27FC236}">
                <a16:creationId xmlns:a16="http://schemas.microsoft.com/office/drawing/2014/main" id="{47B682F8-41FE-730D-0766-325B925588C8}"/>
              </a:ext>
            </a:extLst>
          </p:cNvPr>
          <p:cNvGrpSpPr/>
          <p:nvPr/>
        </p:nvGrpSpPr>
        <p:grpSpPr>
          <a:xfrm>
            <a:off x="70338" y="0"/>
            <a:ext cx="12192000" cy="6858000"/>
            <a:chOff x="0" y="0"/>
            <a:chExt cx="12192000" cy="6858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F0FE5230-76CD-D1A4-43A8-18D9DDEE81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51E206A5-EEAF-B0F3-B241-45CA85DE56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2727" y="243389"/>
              <a:ext cx="2764826" cy="434752"/>
            </a:xfrm>
            <a:prstGeom prst="rect">
              <a:avLst/>
            </a:prstGeom>
          </p:spPr>
        </p:pic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FE6BC51A-DD87-102B-22C8-BE1DE1BC31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12549" y="-92128"/>
            <a:ext cx="887227" cy="88722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90ECD6B9-FEB9-A175-A162-0C1D458C39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427764" y="0"/>
            <a:ext cx="2222292" cy="2222292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75B2A132-E8C1-8EBC-D34D-E0585207EB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67977" y="6260636"/>
            <a:ext cx="1681506" cy="16815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ACB39BBD-57DE-9558-829E-0E5D1D9BB519}"/>
              </a:ext>
            </a:extLst>
          </p:cNvPr>
          <p:cNvSpPr txBox="1"/>
          <p:nvPr/>
        </p:nvSpPr>
        <p:spPr>
          <a:xfrm>
            <a:off x="880943" y="1293422"/>
            <a:ext cx="8041928" cy="4308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rgbClr val="575651"/>
                </a:solidFill>
                <a:latin typeface="Bligh"/>
                <a:cs typeface="Bligh" panose="020B0604020203020204" pitchFamily="34" charset="0"/>
              </a:rPr>
              <a:t>Stelling:   </a:t>
            </a:r>
            <a:endParaRPr lang="en-US" sz="2800" b="1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44E71C-705F-1C88-6F6A-023CC67BFCD1}"/>
              </a:ext>
            </a:extLst>
          </p:cNvPr>
          <p:cNvSpPr txBox="1"/>
          <p:nvPr/>
        </p:nvSpPr>
        <p:spPr>
          <a:xfrm>
            <a:off x="404873" y="2699811"/>
            <a:ext cx="11522930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5400" i="1" dirty="0">
                <a:solidFill>
                  <a:srgbClr val="575651"/>
                </a:solidFill>
              </a:rPr>
              <a:t>“Zelfredzaamheid van kinderen verlaagt maatschappelijke kosten op lange termijn.”</a:t>
            </a:r>
            <a:endParaRPr lang="nl-NL" i="1" dirty="0">
              <a:solidFill>
                <a:srgbClr val="575651"/>
              </a:solidFill>
              <a:latin typeface="Bligh" panose="020B0604020203020204" pitchFamily="34" charset="0"/>
              <a:ea typeface="Calibri"/>
              <a:cs typeface="Bligh" panose="020B0604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970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3EC0C-98BA-2642-0565-D2FEC1EE5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ep 14">
            <a:extLst>
              <a:ext uri="{FF2B5EF4-FFF2-40B4-BE49-F238E27FC236}">
                <a16:creationId xmlns:a16="http://schemas.microsoft.com/office/drawing/2014/main" id="{D09E4331-D3B5-AA85-B18B-E1E59D7E6E6E}"/>
              </a:ext>
            </a:extLst>
          </p:cNvPr>
          <p:cNvGrpSpPr/>
          <p:nvPr/>
        </p:nvGrpSpPr>
        <p:grpSpPr>
          <a:xfrm>
            <a:off x="70338" y="0"/>
            <a:ext cx="12192000" cy="6858000"/>
            <a:chOff x="0" y="0"/>
            <a:chExt cx="12192000" cy="6858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617469E6-991E-1B3C-C404-EA2D027F6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A17AAB3E-97DD-B2BF-466C-BD880D96B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2727" y="243389"/>
              <a:ext cx="2764826" cy="434752"/>
            </a:xfrm>
            <a:prstGeom prst="rect">
              <a:avLst/>
            </a:prstGeom>
          </p:spPr>
        </p:pic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EFC1C7FC-3D0B-5F7F-633E-181617BF72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12549" y="-92128"/>
            <a:ext cx="887227" cy="88722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61A4537E-99A8-466B-87B0-D3E51C4EE6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427764" y="0"/>
            <a:ext cx="2222292" cy="2222292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B5CEF14F-F1BF-D99F-8E29-CFAAE9291EA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67977" y="6260636"/>
            <a:ext cx="1681506" cy="16815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7761B21B-9D8F-C6DC-D4E5-6B66023CD361}"/>
              </a:ext>
            </a:extLst>
          </p:cNvPr>
          <p:cNvSpPr txBox="1"/>
          <p:nvPr/>
        </p:nvSpPr>
        <p:spPr>
          <a:xfrm>
            <a:off x="880943" y="1293422"/>
            <a:ext cx="8041928" cy="4308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rgbClr val="575651"/>
                </a:solidFill>
                <a:latin typeface="Bligh"/>
                <a:cs typeface="Bligh" panose="020B0604020203020204" pitchFamily="34" charset="0"/>
              </a:rPr>
              <a:t>Stelling:   </a:t>
            </a:r>
            <a:endParaRPr lang="en-US" sz="2800" b="1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E1A735-DE2E-9570-0DA3-48082117EBDA}"/>
              </a:ext>
            </a:extLst>
          </p:cNvPr>
          <p:cNvSpPr txBox="1"/>
          <p:nvPr/>
        </p:nvSpPr>
        <p:spPr>
          <a:xfrm>
            <a:off x="387406" y="2234304"/>
            <a:ext cx="11522930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4800" i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“Het samenwerkingsverband en gemeenten zijn gezamenlijk verantwoordelijk voor ontwikkelgerichte dagbesteding voor kinderen met een complexe zorgvraag.”</a:t>
            </a:r>
          </a:p>
          <a:p>
            <a:pPr algn="ctr"/>
            <a:endParaRPr lang="nl-NL" sz="4800" i="1" dirty="0">
              <a:solidFill>
                <a:srgbClr val="575651"/>
              </a:solidFill>
              <a:latin typeface="Bligh" panose="020B0604020203020204" pitchFamily="34" charset="0"/>
              <a:ea typeface="Calibri"/>
              <a:cs typeface="Bligh" panose="020B0604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01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A5ED4-4D1B-6EE0-054F-FAEB91ED6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ep 14">
            <a:extLst>
              <a:ext uri="{FF2B5EF4-FFF2-40B4-BE49-F238E27FC236}">
                <a16:creationId xmlns:a16="http://schemas.microsoft.com/office/drawing/2014/main" id="{DF0FAA9C-BBF9-816A-F768-5688D8D8A2A8}"/>
              </a:ext>
            </a:extLst>
          </p:cNvPr>
          <p:cNvGrpSpPr/>
          <p:nvPr/>
        </p:nvGrpSpPr>
        <p:grpSpPr>
          <a:xfrm>
            <a:off x="70338" y="0"/>
            <a:ext cx="12192000" cy="6858000"/>
            <a:chOff x="0" y="0"/>
            <a:chExt cx="12192000" cy="6858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11476B9D-2787-51F7-1316-0321ED05D3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F71E973D-FB4F-C241-4182-EAAC1E7E08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2727" y="243389"/>
              <a:ext cx="2764826" cy="434752"/>
            </a:xfrm>
            <a:prstGeom prst="rect">
              <a:avLst/>
            </a:prstGeom>
          </p:spPr>
        </p:pic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C19A0F2C-E530-3406-BB64-56F323B7D7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12549" y="-92128"/>
            <a:ext cx="887227" cy="88722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B25EF45D-5B13-D039-6249-E902FD57D2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427764" y="0"/>
            <a:ext cx="2222292" cy="2222292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657F885B-D5F0-9373-067E-16E68B0ABC7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67977" y="6260636"/>
            <a:ext cx="1681506" cy="16815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E1977DB-9929-231F-BC8D-DD64D583492D}"/>
              </a:ext>
            </a:extLst>
          </p:cNvPr>
          <p:cNvSpPr txBox="1"/>
          <p:nvPr/>
        </p:nvSpPr>
        <p:spPr>
          <a:xfrm>
            <a:off x="880943" y="1293422"/>
            <a:ext cx="8041928" cy="4308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rgbClr val="575651"/>
                </a:solidFill>
                <a:latin typeface="Bligh"/>
                <a:cs typeface="Bligh" panose="020B0604020203020204" pitchFamily="34" charset="0"/>
              </a:rPr>
              <a:t>Stelling:   </a:t>
            </a:r>
            <a:endParaRPr lang="en-US" sz="2800" b="1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DBDEEE-D8B6-BD06-CB57-2C78AA258D79}"/>
              </a:ext>
            </a:extLst>
          </p:cNvPr>
          <p:cNvSpPr txBox="1"/>
          <p:nvPr/>
        </p:nvSpPr>
        <p:spPr>
          <a:xfrm>
            <a:off x="398557" y="2234304"/>
            <a:ext cx="11522930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nl-NL" sz="4800" i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“Onderwijs toevoegen aan een zorgsetting is noodzakelijk om de ontwikkelingskansen van kinderen te vergroten en hen kans te bieden om onderwijs te volgen .”</a:t>
            </a:r>
          </a:p>
        </p:txBody>
      </p:sp>
    </p:spTree>
    <p:extLst>
      <p:ext uri="{BB962C8B-B14F-4D97-AF65-F5344CB8AC3E}">
        <p14:creationId xmlns:p14="http://schemas.microsoft.com/office/powerpoint/2010/main" val="296334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57A89-B12D-A4AB-4D1E-C396C7ED0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ep 14">
            <a:extLst>
              <a:ext uri="{FF2B5EF4-FFF2-40B4-BE49-F238E27FC236}">
                <a16:creationId xmlns:a16="http://schemas.microsoft.com/office/drawing/2014/main" id="{7FAD639E-18E1-8A69-1BCC-382DBE667989}"/>
              </a:ext>
            </a:extLst>
          </p:cNvPr>
          <p:cNvGrpSpPr/>
          <p:nvPr/>
        </p:nvGrpSpPr>
        <p:grpSpPr>
          <a:xfrm>
            <a:off x="70338" y="0"/>
            <a:ext cx="12192000" cy="6858000"/>
            <a:chOff x="0" y="0"/>
            <a:chExt cx="12192000" cy="68580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00713C71-381B-26B8-112B-024D48916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36A48D3B-4029-A4A0-B3D3-8A3DC19C5E1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2727" y="243389"/>
              <a:ext cx="2764826" cy="434752"/>
            </a:xfrm>
            <a:prstGeom prst="rect">
              <a:avLst/>
            </a:prstGeom>
          </p:spPr>
        </p:pic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39F6B354-EBA6-7B74-E469-663174ED3A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12549" y="-92128"/>
            <a:ext cx="887227" cy="88722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7FB7D7B1-F8E7-A853-E529-A760A9215B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427764" y="0"/>
            <a:ext cx="2222292" cy="2222292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188176F6-EFFC-C641-8193-5B6E617C940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67977" y="6260636"/>
            <a:ext cx="1681506" cy="16815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A5BFDC66-B893-11C3-E389-73F60A3380C7}"/>
              </a:ext>
            </a:extLst>
          </p:cNvPr>
          <p:cNvSpPr txBox="1"/>
          <p:nvPr/>
        </p:nvSpPr>
        <p:spPr>
          <a:xfrm>
            <a:off x="880943" y="1293422"/>
            <a:ext cx="8041928" cy="43088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>
                <a:solidFill>
                  <a:srgbClr val="575651"/>
                </a:solidFill>
                <a:latin typeface="Bligh"/>
                <a:cs typeface="Bligh" panose="020B0604020203020204" pitchFamily="34" charset="0"/>
              </a:rPr>
              <a:t>Stelling:   </a:t>
            </a:r>
            <a:endParaRPr lang="en-US" sz="2800" b="1" dirty="0">
              <a:solidFill>
                <a:srgbClr val="575651"/>
              </a:solidFill>
              <a:latin typeface="Bligh" panose="020B0604020203020204" pitchFamily="34" charset="0"/>
              <a:cs typeface="Bligh" panose="020B06040202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A92B0D-B3AF-88F1-124B-E3888E45DEE8}"/>
              </a:ext>
            </a:extLst>
          </p:cNvPr>
          <p:cNvSpPr txBox="1"/>
          <p:nvPr/>
        </p:nvSpPr>
        <p:spPr>
          <a:xfrm>
            <a:off x="313065" y="2859993"/>
            <a:ext cx="11953254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5400" i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“Vanaf 3,5 jaar zou een (S(B)O-)school moeten meekijken bij kinderen in specialistische </a:t>
            </a:r>
            <a:r>
              <a:rPr lang="nl-NL" sz="5400" i="1" dirty="0" err="1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dagsettings</a:t>
            </a:r>
            <a:r>
              <a:rPr lang="nl-NL" sz="5400" i="1" dirty="0">
                <a:solidFill>
                  <a:srgbClr val="575651"/>
                </a:solidFill>
                <a:latin typeface="Bligh" panose="020B0604020203020204" pitchFamily="34" charset="0"/>
                <a:cs typeface="Bligh" panose="020B0604020203020204" pitchFamily="34" charset="0"/>
              </a:rPr>
              <a:t>.”</a:t>
            </a:r>
          </a:p>
          <a:p>
            <a:endParaRPr lang="nl-NL" i="1" dirty="0">
              <a:solidFill>
                <a:srgbClr val="575651"/>
              </a:solidFill>
              <a:latin typeface="Bligh" panose="020B0604020203020204" pitchFamily="34" charset="0"/>
              <a:ea typeface="Calibri"/>
              <a:cs typeface="Bligh" panose="020B0604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162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D35280472D942A256767231503264" ma:contentTypeVersion="9" ma:contentTypeDescription="Een nieuw document maken." ma:contentTypeScope="" ma:versionID="764c52f8ba7b2439cd13c645f5500e54">
  <xsd:schema xmlns:xsd="http://www.w3.org/2001/XMLSchema" xmlns:xs="http://www.w3.org/2001/XMLSchema" xmlns:p="http://schemas.microsoft.com/office/2006/metadata/properties" xmlns:ns2="237f57f5-a3e0-4f6d-9825-fa95997df225" targetNamespace="http://schemas.microsoft.com/office/2006/metadata/properties" ma:root="true" ma:fieldsID="3b6cbe16a532ae05da893180bfc8662f" ns2:_="">
    <xsd:import namespace="237f57f5-a3e0-4f6d-9825-fa95997df2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7f57f5-a3e0-4f6d-9825-fa95997df2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290363fa-3247-4b0c-b297-4d2089c755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7f57f5-a3e0-4f6d-9825-fa95997df2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F75A99-AABD-454F-84CE-37A297AA74DF}"/>
</file>

<file path=customXml/itemProps2.xml><?xml version="1.0" encoding="utf-8"?>
<ds:datastoreItem xmlns:ds="http://schemas.openxmlformats.org/officeDocument/2006/customXml" ds:itemID="{DD698C63-9508-4393-9DB6-3A90BC18F1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271CFF-6259-4D76-A754-11C62C117C5E}">
  <ds:schemaRefs>
    <ds:schemaRef ds:uri="237f57f5-a3e0-4f6d-9825-fa95997df22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328</Words>
  <Application>Microsoft Office PowerPoint</Application>
  <PresentationFormat>Breedbeeld</PresentationFormat>
  <Paragraphs>35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Arial</vt:lpstr>
      <vt:lpstr>Bligh</vt:lpstr>
      <vt:lpstr>Bligh Light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Evi van Galen</dc:creator>
  <cp:lastModifiedBy>Lobke van Kraay</cp:lastModifiedBy>
  <cp:revision>2</cp:revision>
  <dcterms:created xsi:type="dcterms:W3CDTF">2022-09-05T19:36:05Z</dcterms:created>
  <dcterms:modified xsi:type="dcterms:W3CDTF">2025-11-19T17:37:42Z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0x010100408D35280472D942A256767231503264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Order">
    <vt:r8>50500</vt:r8>
  </property>
</Properties>
</file>