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1"/>
  </p:notesMasterIdLst>
  <p:sldIdLst>
    <p:sldId id="279" r:id="rId5"/>
    <p:sldId id="304" r:id="rId6"/>
    <p:sldId id="305" r:id="rId7"/>
    <p:sldId id="303" r:id="rId8"/>
    <p:sldId id="288" r:id="rId9"/>
    <p:sldId id="280" r:id="rId10"/>
    <p:sldId id="297" r:id="rId11"/>
    <p:sldId id="290" r:id="rId12"/>
    <p:sldId id="281" r:id="rId13"/>
    <p:sldId id="282" r:id="rId14"/>
    <p:sldId id="298" r:id="rId15"/>
    <p:sldId id="283" r:id="rId16"/>
    <p:sldId id="306" r:id="rId17"/>
    <p:sldId id="284" r:id="rId18"/>
    <p:sldId id="299" r:id="rId19"/>
    <p:sldId id="285" r:id="rId20"/>
    <p:sldId id="300" r:id="rId21"/>
    <p:sldId id="286" r:id="rId22"/>
    <p:sldId id="301" r:id="rId23"/>
    <p:sldId id="287" r:id="rId24"/>
    <p:sldId id="302" r:id="rId25"/>
    <p:sldId id="311" r:id="rId26"/>
    <p:sldId id="310" r:id="rId27"/>
    <p:sldId id="307" r:id="rId28"/>
    <p:sldId id="309" r:id="rId29"/>
    <p:sldId id="308" r:id="rId30"/>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651"/>
    <a:srgbClr val="FFCF53"/>
    <a:srgbClr val="FF4E1B"/>
    <a:srgbClr val="E94E1B"/>
    <a:srgbClr val="FF5623"/>
    <a:srgbClr val="F39200"/>
    <a:srgbClr val="9D9D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2CA50B-D3C5-4AC7-838C-A1D49CBFA198}" v="2" dt="2025-11-20T12:14:39.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1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ty Proenings" userId="e82b5752-46cf-476d-8238-95a2e57743ae" providerId="ADAL" clId="{ACE5B34D-B8B1-4EF9-86B8-378F277D583C}"/>
    <pc:docChg chg="modSld">
      <pc:chgData name="Patty Proenings" userId="e82b5752-46cf-476d-8238-95a2e57743ae" providerId="ADAL" clId="{ACE5B34D-B8B1-4EF9-86B8-378F277D583C}" dt="2025-11-21T10:46:42.274" v="0" actId="1076"/>
      <pc:docMkLst>
        <pc:docMk/>
      </pc:docMkLst>
      <pc:sldChg chg="modSp mod">
        <pc:chgData name="Patty Proenings" userId="e82b5752-46cf-476d-8238-95a2e57743ae" providerId="ADAL" clId="{ACE5B34D-B8B1-4EF9-86B8-378F277D583C}" dt="2025-11-21T10:46:42.274" v="0" actId="1076"/>
        <pc:sldMkLst>
          <pc:docMk/>
          <pc:sldMk cId="2199257525" sldId="310"/>
        </pc:sldMkLst>
        <pc:grpChg chg="mod">
          <ac:chgData name="Patty Proenings" userId="e82b5752-46cf-476d-8238-95a2e57743ae" providerId="ADAL" clId="{ACE5B34D-B8B1-4EF9-86B8-378F277D583C}" dt="2025-11-21T10:46:42.274" v="0" actId="1076"/>
          <ac:grpSpMkLst>
            <pc:docMk/>
            <pc:sldMk cId="2199257525" sldId="310"/>
            <ac:grpSpMk id="15" creationId="{570FC8DA-1160-C879-75A8-6B5A0FF75245}"/>
          </ac:grpSpMkLst>
        </pc:grpChg>
      </pc:sldChg>
    </pc:docChg>
  </pc:docChgLst>
  <pc:docChgLst>
    <pc:chgData name="Lobke van Kraay" userId="09430d6a-1d27-4296-8054-d56bb4177cec" providerId="ADAL" clId="{E38A4D0C-F0AB-47F8-A1D6-79E5B3E08EA5}"/>
    <pc:docChg chg="undo custSel addSld delSld modSld">
      <pc:chgData name="Lobke van Kraay" userId="09430d6a-1d27-4296-8054-d56bb4177cec" providerId="ADAL" clId="{E38A4D0C-F0AB-47F8-A1D6-79E5B3E08EA5}" dt="2025-11-19T10:15:08.978" v="136" actId="207"/>
      <pc:docMkLst>
        <pc:docMk/>
      </pc:docMkLst>
      <pc:sldChg chg="modSp add mod">
        <pc:chgData name="Lobke van Kraay" userId="09430d6a-1d27-4296-8054-d56bb4177cec" providerId="ADAL" clId="{E38A4D0C-F0AB-47F8-A1D6-79E5B3E08EA5}" dt="2025-11-19T10:08:36.795" v="47" actId="113"/>
        <pc:sldMkLst>
          <pc:docMk/>
          <pc:sldMk cId="254939904" sldId="280"/>
        </pc:sldMkLst>
        <pc:spChg chg="mod">
          <ac:chgData name="Lobke van Kraay" userId="09430d6a-1d27-4296-8054-d56bb4177cec" providerId="ADAL" clId="{E38A4D0C-F0AB-47F8-A1D6-79E5B3E08EA5}" dt="2025-11-19T10:08:36.795" v="47" actId="113"/>
          <ac:spMkLst>
            <pc:docMk/>
            <pc:sldMk cId="254939904" sldId="280"/>
            <ac:spMk id="2" creationId="{523462E0-93C5-08DA-965C-6185E7152350}"/>
          </ac:spMkLst>
        </pc:spChg>
        <pc:spChg chg="mod">
          <ac:chgData name="Lobke van Kraay" userId="09430d6a-1d27-4296-8054-d56bb4177cec" providerId="ADAL" clId="{E38A4D0C-F0AB-47F8-A1D6-79E5B3E08EA5}" dt="2025-11-19T10:07:58.109" v="40" actId="20577"/>
          <ac:spMkLst>
            <pc:docMk/>
            <pc:sldMk cId="254939904" sldId="280"/>
            <ac:spMk id="5" creationId="{67CF882D-EAB1-E560-67EC-38B43B64C4E9}"/>
          </ac:spMkLst>
        </pc:spChg>
      </pc:sldChg>
      <pc:sldChg chg="modSp add mod">
        <pc:chgData name="Lobke van Kraay" userId="09430d6a-1d27-4296-8054-d56bb4177cec" providerId="ADAL" clId="{E38A4D0C-F0AB-47F8-A1D6-79E5B3E08EA5}" dt="2025-11-19T10:09:20.063" v="56" actId="113"/>
        <pc:sldMkLst>
          <pc:docMk/>
          <pc:sldMk cId="3603145720" sldId="281"/>
        </pc:sldMkLst>
        <pc:spChg chg="mod">
          <ac:chgData name="Lobke van Kraay" userId="09430d6a-1d27-4296-8054-d56bb4177cec" providerId="ADAL" clId="{E38A4D0C-F0AB-47F8-A1D6-79E5B3E08EA5}" dt="2025-11-19T10:09:20.063" v="56" actId="113"/>
          <ac:spMkLst>
            <pc:docMk/>
            <pc:sldMk cId="3603145720" sldId="281"/>
            <ac:spMk id="2" creationId="{C15384A4-4756-9FDA-8C37-0CE3AFDFD2FC}"/>
          </ac:spMkLst>
        </pc:spChg>
        <pc:spChg chg="mod">
          <ac:chgData name="Lobke van Kraay" userId="09430d6a-1d27-4296-8054-d56bb4177cec" providerId="ADAL" clId="{E38A4D0C-F0AB-47F8-A1D6-79E5B3E08EA5}" dt="2025-11-19T10:08:48.708" v="50" actId="20577"/>
          <ac:spMkLst>
            <pc:docMk/>
            <pc:sldMk cId="3603145720" sldId="281"/>
            <ac:spMk id="5" creationId="{22CD6D02-54A9-BA1A-AA71-5722217EE10B}"/>
          </ac:spMkLst>
        </pc:spChg>
      </pc:sldChg>
      <pc:sldChg chg="modSp add mod">
        <pc:chgData name="Lobke van Kraay" userId="09430d6a-1d27-4296-8054-d56bb4177cec" providerId="ADAL" clId="{E38A4D0C-F0AB-47F8-A1D6-79E5B3E08EA5}" dt="2025-11-19T10:10:07.554" v="68" actId="113"/>
        <pc:sldMkLst>
          <pc:docMk/>
          <pc:sldMk cId="494098806" sldId="282"/>
        </pc:sldMkLst>
        <pc:spChg chg="mod">
          <ac:chgData name="Lobke van Kraay" userId="09430d6a-1d27-4296-8054-d56bb4177cec" providerId="ADAL" clId="{E38A4D0C-F0AB-47F8-A1D6-79E5B3E08EA5}" dt="2025-11-19T10:10:07.554" v="68" actId="113"/>
          <ac:spMkLst>
            <pc:docMk/>
            <pc:sldMk cId="494098806" sldId="282"/>
            <ac:spMk id="2" creationId="{383FBE26-547D-AF54-D2C3-C050C32E9E4F}"/>
          </ac:spMkLst>
        </pc:spChg>
        <pc:spChg chg="mod">
          <ac:chgData name="Lobke van Kraay" userId="09430d6a-1d27-4296-8054-d56bb4177cec" providerId="ADAL" clId="{E38A4D0C-F0AB-47F8-A1D6-79E5B3E08EA5}" dt="2025-11-19T10:09:32.313" v="59" actId="20577"/>
          <ac:spMkLst>
            <pc:docMk/>
            <pc:sldMk cId="494098806" sldId="282"/>
            <ac:spMk id="5" creationId="{947EF64D-FEF1-400D-E472-B4C9BACB6FAE}"/>
          </ac:spMkLst>
        </pc:spChg>
      </pc:sldChg>
      <pc:sldChg chg="modSp add mod">
        <pc:chgData name="Lobke van Kraay" userId="09430d6a-1d27-4296-8054-d56bb4177cec" providerId="ADAL" clId="{E38A4D0C-F0AB-47F8-A1D6-79E5B3E08EA5}" dt="2025-11-19T10:10:39.451" v="76" actId="207"/>
        <pc:sldMkLst>
          <pc:docMk/>
          <pc:sldMk cId="3753378817" sldId="283"/>
        </pc:sldMkLst>
        <pc:spChg chg="mod">
          <ac:chgData name="Lobke van Kraay" userId="09430d6a-1d27-4296-8054-d56bb4177cec" providerId="ADAL" clId="{E38A4D0C-F0AB-47F8-A1D6-79E5B3E08EA5}" dt="2025-11-19T10:10:39.451" v="76" actId="207"/>
          <ac:spMkLst>
            <pc:docMk/>
            <pc:sldMk cId="3753378817" sldId="283"/>
            <ac:spMk id="2" creationId="{1B4B27B7-38A7-2804-9198-D2AE2ECDBDC7}"/>
          </ac:spMkLst>
        </pc:spChg>
        <pc:spChg chg="mod">
          <ac:chgData name="Lobke van Kraay" userId="09430d6a-1d27-4296-8054-d56bb4177cec" providerId="ADAL" clId="{E38A4D0C-F0AB-47F8-A1D6-79E5B3E08EA5}" dt="2025-11-19T10:10:17.159" v="72" actId="20577"/>
          <ac:spMkLst>
            <pc:docMk/>
            <pc:sldMk cId="3753378817" sldId="283"/>
            <ac:spMk id="5" creationId="{D25B7BC9-59A6-0155-19B7-2CB744082F1F}"/>
          </ac:spMkLst>
        </pc:spChg>
      </pc:sldChg>
      <pc:sldChg chg="modSp add mod">
        <pc:chgData name="Lobke van Kraay" userId="09430d6a-1d27-4296-8054-d56bb4177cec" providerId="ADAL" clId="{E38A4D0C-F0AB-47F8-A1D6-79E5B3E08EA5}" dt="2025-11-19T10:11:38.299" v="91" actId="1076"/>
        <pc:sldMkLst>
          <pc:docMk/>
          <pc:sldMk cId="4282340890" sldId="284"/>
        </pc:sldMkLst>
        <pc:spChg chg="mod">
          <ac:chgData name="Lobke van Kraay" userId="09430d6a-1d27-4296-8054-d56bb4177cec" providerId="ADAL" clId="{E38A4D0C-F0AB-47F8-A1D6-79E5B3E08EA5}" dt="2025-11-19T10:11:38.299" v="91" actId="1076"/>
          <ac:spMkLst>
            <pc:docMk/>
            <pc:sldMk cId="4282340890" sldId="284"/>
            <ac:spMk id="2" creationId="{A00A2A1A-2EC8-9245-A50F-7D2893274645}"/>
          </ac:spMkLst>
        </pc:spChg>
        <pc:spChg chg="mod">
          <ac:chgData name="Lobke van Kraay" userId="09430d6a-1d27-4296-8054-d56bb4177cec" providerId="ADAL" clId="{E38A4D0C-F0AB-47F8-A1D6-79E5B3E08EA5}" dt="2025-11-19T10:10:49.607" v="79" actId="20577"/>
          <ac:spMkLst>
            <pc:docMk/>
            <pc:sldMk cId="4282340890" sldId="284"/>
            <ac:spMk id="5" creationId="{FA3C775A-B456-3BEA-E973-60B4CF15D91F}"/>
          </ac:spMkLst>
        </pc:spChg>
      </pc:sldChg>
      <pc:sldChg chg="modSp add mod">
        <pc:chgData name="Lobke van Kraay" userId="09430d6a-1d27-4296-8054-d56bb4177cec" providerId="ADAL" clId="{E38A4D0C-F0AB-47F8-A1D6-79E5B3E08EA5}" dt="2025-11-19T10:12:17.228" v="103" actId="113"/>
        <pc:sldMkLst>
          <pc:docMk/>
          <pc:sldMk cId="427125245" sldId="285"/>
        </pc:sldMkLst>
        <pc:spChg chg="mod">
          <ac:chgData name="Lobke van Kraay" userId="09430d6a-1d27-4296-8054-d56bb4177cec" providerId="ADAL" clId="{E38A4D0C-F0AB-47F8-A1D6-79E5B3E08EA5}" dt="2025-11-19T10:12:17.228" v="103" actId="113"/>
          <ac:spMkLst>
            <pc:docMk/>
            <pc:sldMk cId="427125245" sldId="285"/>
            <ac:spMk id="2" creationId="{F8E8C959-038D-37D3-2405-E799A1319415}"/>
          </ac:spMkLst>
        </pc:spChg>
        <pc:spChg chg="mod">
          <ac:chgData name="Lobke van Kraay" userId="09430d6a-1d27-4296-8054-d56bb4177cec" providerId="ADAL" clId="{E38A4D0C-F0AB-47F8-A1D6-79E5B3E08EA5}" dt="2025-11-19T10:11:46.755" v="95" actId="20577"/>
          <ac:spMkLst>
            <pc:docMk/>
            <pc:sldMk cId="427125245" sldId="285"/>
            <ac:spMk id="5" creationId="{20A1D841-24F7-D4D4-A506-C961C55180D1}"/>
          </ac:spMkLst>
        </pc:spChg>
      </pc:sldChg>
      <pc:sldChg chg="modSp add mod">
        <pc:chgData name="Lobke van Kraay" userId="09430d6a-1d27-4296-8054-d56bb4177cec" providerId="ADAL" clId="{E38A4D0C-F0AB-47F8-A1D6-79E5B3E08EA5}" dt="2025-11-19T10:15:08.978" v="136" actId="207"/>
        <pc:sldMkLst>
          <pc:docMk/>
          <pc:sldMk cId="1047642735" sldId="286"/>
        </pc:sldMkLst>
        <pc:spChg chg="mod">
          <ac:chgData name="Lobke van Kraay" userId="09430d6a-1d27-4296-8054-d56bb4177cec" providerId="ADAL" clId="{E38A4D0C-F0AB-47F8-A1D6-79E5B3E08EA5}" dt="2025-11-19T10:15:08.978" v="136" actId="207"/>
          <ac:spMkLst>
            <pc:docMk/>
            <pc:sldMk cId="1047642735" sldId="286"/>
            <ac:spMk id="2" creationId="{420EEE3D-6FA9-0E8C-D362-ABEB6FB6DB66}"/>
          </ac:spMkLst>
        </pc:spChg>
        <pc:spChg chg="mod">
          <ac:chgData name="Lobke van Kraay" userId="09430d6a-1d27-4296-8054-d56bb4177cec" providerId="ADAL" clId="{E38A4D0C-F0AB-47F8-A1D6-79E5B3E08EA5}" dt="2025-11-19T10:12:26.635" v="106" actId="20577"/>
          <ac:spMkLst>
            <pc:docMk/>
            <pc:sldMk cId="1047642735" sldId="286"/>
            <ac:spMk id="5" creationId="{06535CD2-1393-F3E5-2461-0834A553ED8D}"/>
          </ac:spMkLst>
        </pc:spChg>
      </pc:sldChg>
      <pc:sldChg chg="modSp add mod">
        <pc:chgData name="Lobke van Kraay" userId="09430d6a-1d27-4296-8054-d56bb4177cec" providerId="ADAL" clId="{E38A4D0C-F0AB-47F8-A1D6-79E5B3E08EA5}" dt="2025-11-19T10:14:21.550" v="135" actId="20577"/>
        <pc:sldMkLst>
          <pc:docMk/>
          <pc:sldMk cId="3955678589" sldId="287"/>
        </pc:sldMkLst>
        <pc:spChg chg="mod">
          <ac:chgData name="Lobke van Kraay" userId="09430d6a-1d27-4296-8054-d56bb4177cec" providerId="ADAL" clId="{E38A4D0C-F0AB-47F8-A1D6-79E5B3E08EA5}" dt="2025-11-19T10:14:21.550" v="135" actId="20577"/>
          <ac:spMkLst>
            <pc:docMk/>
            <pc:sldMk cId="3955678589" sldId="287"/>
            <ac:spMk id="2" creationId="{032C2247-20E8-30DA-4208-4F01BEE96E3D}"/>
          </ac:spMkLst>
        </pc:spChg>
        <pc:spChg chg="mod">
          <ac:chgData name="Lobke van Kraay" userId="09430d6a-1d27-4296-8054-d56bb4177cec" providerId="ADAL" clId="{E38A4D0C-F0AB-47F8-A1D6-79E5B3E08EA5}" dt="2025-11-19T10:13:22.325" v="121" actId="20577"/>
          <ac:spMkLst>
            <pc:docMk/>
            <pc:sldMk cId="3955678589" sldId="287"/>
            <ac:spMk id="5" creationId="{ECDA63C5-0F4A-B84D-5E92-DB93B57B82AE}"/>
          </ac:spMkLst>
        </pc:spChg>
      </pc:sldChg>
    </pc:docChg>
  </pc:docChgLst>
  <pc:docChgLst>
    <pc:chgData name="Patty Proenings" userId="e82b5752-46cf-476d-8238-95a2e57743ae" providerId="ADAL" clId="{89FEB968-12D4-42BD-B04A-30EB07A02564}"/>
    <pc:docChg chg="undo custSel addSld delSld modSld sldOrd">
      <pc:chgData name="Patty Proenings" userId="e82b5752-46cf-476d-8238-95a2e57743ae" providerId="ADAL" clId="{89FEB968-12D4-42BD-B04A-30EB07A02564}" dt="2025-11-19T15:23:56.862" v="330" actId="1076"/>
      <pc:docMkLst>
        <pc:docMk/>
      </pc:docMkLst>
      <pc:sldChg chg="addSp modSp mod">
        <pc:chgData name="Patty Proenings" userId="e82b5752-46cf-476d-8238-95a2e57743ae" providerId="ADAL" clId="{89FEB968-12D4-42BD-B04A-30EB07A02564}" dt="2025-11-19T15:23:56.862" v="330" actId="1076"/>
        <pc:sldMkLst>
          <pc:docMk/>
          <pc:sldMk cId="827966285" sldId="279"/>
        </pc:sldMkLst>
        <pc:spChg chg="mod">
          <ac:chgData name="Patty Proenings" userId="e82b5752-46cf-476d-8238-95a2e57743ae" providerId="ADAL" clId="{89FEB968-12D4-42BD-B04A-30EB07A02564}" dt="2025-11-19T15:13:32.756" v="309" actId="2711"/>
          <ac:spMkLst>
            <pc:docMk/>
            <pc:sldMk cId="827966285" sldId="279"/>
            <ac:spMk id="17" creationId="{488D4D0A-3130-A6B1-E0DF-42B4A5AB983F}"/>
          </ac:spMkLst>
        </pc:spChg>
        <pc:spChg chg="mod">
          <ac:chgData name="Patty Proenings" userId="e82b5752-46cf-476d-8238-95a2e57743ae" providerId="ADAL" clId="{89FEB968-12D4-42BD-B04A-30EB07A02564}" dt="2025-11-19T15:13:23.393" v="307" actId="113"/>
          <ac:spMkLst>
            <pc:docMk/>
            <pc:sldMk cId="827966285" sldId="279"/>
            <ac:spMk id="19" creationId="{BEF9E366-05CC-ADA4-0804-4C538CA85E6A}"/>
          </ac:spMkLst>
        </pc:spChg>
        <pc:picChg chg="add mod">
          <ac:chgData name="Patty Proenings" userId="e82b5752-46cf-476d-8238-95a2e57743ae" providerId="ADAL" clId="{89FEB968-12D4-42BD-B04A-30EB07A02564}" dt="2025-11-19T15:23:56.862" v="330" actId="1076"/>
          <ac:picMkLst>
            <pc:docMk/>
            <pc:sldMk cId="827966285" sldId="279"/>
            <ac:picMk id="5" creationId="{92FCACE1-8C13-5849-7160-CBA400FD0E7F}"/>
          </ac:picMkLst>
        </pc:picChg>
      </pc:sldChg>
      <pc:sldChg chg="modSp mod">
        <pc:chgData name="Patty Proenings" userId="e82b5752-46cf-476d-8238-95a2e57743ae" providerId="ADAL" clId="{89FEB968-12D4-42BD-B04A-30EB07A02564}" dt="2025-11-19T14:49:02.699" v="177" actId="20577"/>
        <pc:sldMkLst>
          <pc:docMk/>
          <pc:sldMk cId="3603145720" sldId="281"/>
        </pc:sldMkLst>
        <pc:spChg chg="mod">
          <ac:chgData name="Patty Proenings" userId="e82b5752-46cf-476d-8238-95a2e57743ae" providerId="ADAL" clId="{89FEB968-12D4-42BD-B04A-30EB07A02564}" dt="2025-11-19T14:49:02.699" v="177" actId="20577"/>
          <ac:spMkLst>
            <pc:docMk/>
            <pc:sldMk cId="3603145720" sldId="281"/>
            <ac:spMk id="2" creationId="{C15384A4-4756-9FDA-8C37-0CE3AFDFD2FC}"/>
          </ac:spMkLst>
        </pc:spChg>
      </pc:sldChg>
      <pc:sldChg chg="add del">
        <pc:chgData name="Patty Proenings" userId="e82b5752-46cf-476d-8238-95a2e57743ae" providerId="ADAL" clId="{89FEB968-12D4-42BD-B04A-30EB07A02564}" dt="2025-11-19T14:32:10.168" v="12" actId="2696"/>
        <pc:sldMkLst>
          <pc:docMk/>
          <pc:sldMk cId="427125245" sldId="285"/>
        </pc:sldMkLst>
      </pc:sldChg>
      <pc:sldChg chg="addSp delSp modSp add mod ord">
        <pc:chgData name="Patty Proenings" userId="e82b5752-46cf-476d-8238-95a2e57743ae" providerId="ADAL" clId="{89FEB968-12D4-42BD-B04A-30EB07A02564}" dt="2025-11-19T15:18:58.035" v="325" actId="26606"/>
        <pc:sldMkLst>
          <pc:docMk/>
          <pc:sldMk cId="3383716786" sldId="288"/>
        </pc:sldMkLst>
        <pc:spChg chg="add del mod">
          <ac:chgData name="Patty Proenings" userId="e82b5752-46cf-476d-8238-95a2e57743ae" providerId="ADAL" clId="{89FEB968-12D4-42BD-B04A-30EB07A02564}" dt="2025-11-19T15:18:58.035" v="325" actId="26606"/>
          <ac:spMkLst>
            <pc:docMk/>
            <pc:sldMk cId="3383716786" sldId="288"/>
            <ac:spMk id="2" creationId="{2787BD23-E6CD-8D16-4F3D-274C66B91291}"/>
          </ac:spMkLst>
        </pc:spChg>
      </pc:sldChg>
      <pc:sldChg chg="add ord replId">
        <pc:chgData name="Patty Proenings" userId="e82b5752-46cf-476d-8238-95a2e57743ae" providerId="ADAL" clId="{89FEB968-12D4-42BD-B04A-30EB07A02564}" dt="2025-11-19T14:30:30.236" v="4"/>
        <pc:sldMkLst>
          <pc:docMk/>
          <pc:sldMk cId="2165425017" sldId="290"/>
        </pc:sldMkLst>
      </pc:sldChg>
      <pc:sldChg chg="modSp add mod">
        <pc:chgData name="Patty Proenings" userId="e82b5752-46cf-476d-8238-95a2e57743ae" providerId="ADAL" clId="{89FEB968-12D4-42BD-B04A-30EB07A02564}" dt="2025-11-19T14:48:05.832" v="174"/>
        <pc:sldMkLst>
          <pc:docMk/>
          <pc:sldMk cId="3357880750" sldId="297"/>
        </pc:sldMkLst>
        <pc:spChg chg="mod">
          <ac:chgData name="Patty Proenings" userId="e82b5752-46cf-476d-8238-95a2e57743ae" providerId="ADAL" clId="{89FEB968-12D4-42BD-B04A-30EB07A02564}" dt="2025-11-19T14:48:05.832" v="174"/>
          <ac:spMkLst>
            <pc:docMk/>
            <pc:sldMk cId="3357880750" sldId="297"/>
            <ac:spMk id="2" creationId="{49FE60AB-8B5C-C6EB-07D4-E1797A058878}"/>
          </ac:spMkLst>
        </pc:spChg>
      </pc:sldChg>
      <pc:sldChg chg="modSp add mod">
        <pc:chgData name="Patty Proenings" userId="e82b5752-46cf-476d-8238-95a2e57743ae" providerId="ADAL" clId="{89FEB968-12D4-42BD-B04A-30EB07A02564}" dt="2025-11-19T14:49:43.138" v="179"/>
        <pc:sldMkLst>
          <pc:docMk/>
          <pc:sldMk cId="3671441945" sldId="298"/>
        </pc:sldMkLst>
        <pc:spChg chg="mod">
          <ac:chgData name="Patty Proenings" userId="e82b5752-46cf-476d-8238-95a2e57743ae" providerId="ADAL" clId="{89FEB968-12D4-42BD-B04A-30EB07A02564}" dt="2025-11-19T14:49:43.138" v="179"/>
          <ac:spMkLst>
            <pc:docMk/>
            <pc:sldMk cId="3671441945" sldId="298"/>
            <ac:spMk id="2" creationId="{9C95A8F1-2690-97EC-8E15-8DCB448760AE}"/>
          </ac:spMkLst>
        </pc:spChg>
      </pc:sldChg>
      <pc:sldChg chg="modSp add mod">
        <pc:chgData name="Patty Proenings" userId="e82b5752-46cf-476d-8238-95a2e57743ae" providerId="ADAL" clId="{89FEB968-12D4-42BD-B04A-30EB07A02564}" dt="2025-11-19T14:50:52.665" v="185"/>
        <pc:sldMkLst>
          <pc:docMk/>
          <pc:sldMk cId="146790512" sldId="299"/>
        </pc:sldMkLst>
        <pc:spChg chg="mod">
          <ac:chgData name="Patty Proenings" userId="e82b5752-46cf-476d-8238-95a2e57743ae" providerId="ADAL" clId="{89FEB968-12D4-42BD-B04A-30EB07A02564}" dt="2025-11-19T14:50:52.665" v="185"/>
          <ac:spMkLst>
            <pc:docMk/>
            <pc:sldMk cId="146790512" sldId="299"/>
            <ac:spMk id="2" creationId="{F4E1806A-D738-C266-ED46-4F8875F321CE}"/>
          </ac:spMkLst>
        </pc:spChg>
      </pc:sldChg>
      <pc:sldChg chg="modSp add mod">
        <pc:chgData name="Patty Proenings" userId="e82b5752-46cf-476d-8238-95a2e57743ae" providerId="ADAL" clId="{89FEB968-12D4-42BD-B04A-30EB07A02564}" dt="2025-11-19T14:51:20.617" v="187"/>
        <pc:sldMkLst>
          <pc:docMk/>
          <pc:sldMk cId="4018566071" sldId="300"/>
        </pc:sldMkLst>
        <pc:spChg chg="mod">
          <ac:chgData name="Patty Proenings" userId="e82b5752-46cf-476d-8238-95a2e57743ae" providerId="ADAL" clId="{89FEB968-12D4-42BD-B04A-30EB07A02564}" dt="2025-11-19T14:51:20.617" v="187"/>
          <ac:spMkLst>
            <pc:docMk/>
            <pc:sldMk cId="4018566071" sldId="300"/>
            <ac:spMk id="2" creationId="{63C1440F-0A86-A1D1-653E-8D48158CA7C8}"/>
          </ac:spMkLst>
        </pc:spChg>
      </pc:sldChg>
      <pc:sldChg chg="modSp add mod">
        <pc:chgData name="Patty Proenings" userId="e82b5752-46cf-476d-8238-95a2e57743ae" providerId="ADAL" clId="{89FEB968-12D4-42BD-B04A-30EB07A02564}" dt="2025-11-19T14:51:47.447" v="190" actId="14100"/>
        <pc:sldMkLst>
          <pc:docMk/>
          <pc:sldMk cId="2757943592" sldId="301"/>
        </pc:sldMkLst>
        <pc:spChg chg="mod">
          <ac:chgData name="Patty Proenings" userId="e82b5752-46cf-476d-8238-95a2e57743ae" providerId="ADAL" clId="{89FEB968-12D4-42BD-B04A-30EB07A02564}" dt="2025-11-19T14:51:47.447" v="190" actId="14100"/>
          <ac:spMkLst>
            <pc:docMk/>
            <pc:sldMk cId="2757943592" sldId="301"/>
            <ac:spMk id="2" creationId="{24CFA059-2D77-FAA0-0B07-F69594495210}"/>
          </ac:spMkLst>
        </pc:spChg>
      </pc:sldChg>
      <pc:sldChg chg="modSp add mod">
        <pc:chgData name="Patty Proenings" userId="e82b5752-46cf-476d-8238-95a2e57743ae" providerId="ADAL" clId="{89FEB968-12D4-42BD-B04A-30EB07A02564}" dt="2025-11-19T14:52:26.940" v="194" actId="14100"/>
        <pc:sldMkLst>
          <pc:docMk/>
          <pc:sldMk cId="3319419389" sldId="302"/>
        </pc:sldMkLst>
        <pc:spChg chg="mod">
          <ac:chgData name="Patty Proenings" userId="e82b5752-46cf-476d-8238-95a2e57743ae" providerId="ADAL" clId="{89FEB968-12D4-42BD-B04A-30EB07A02564}" dt="2025-11-19T14:52:26.940" v="194" actId="14100"/>
          <ac:spMkLst>
            <pc:docMk/>
            <pc:sldMk cId="3319419389" sldId="302"/>
            <ac:spMk id="2" creationId="{509B5C0C-F77E-9630-F905-187F12B7FB3B}"/>
          </ac:spMkLst>
        </pc:spChg>
      </pc:sldChg>
      <pc:sldChg chg="add">
        <pc:chgData name="Patty Proenings" userId="e82b5752-46cf-476d-8238-95a2e57743ae" providerId="ADAL" clId="{89FEB968-12D4-42BD-B04A-30EB07A02564}" dt="2025-11-19T14:33:47.079" v="17" actId="2890"/>
        <pc:sldMkLst>
          <pc:docMk/>
          <pc:sldMk cId="4168340681" sldId="303"/>
        </pc:sldMkLst>
      </pc:sldChg>
      <pc:sldChg chg="addSp delSp modSp add mod">
        <pc:chgData name="Patty Proenings" userId="e82b5752-46cf-476d-8238-95a2e57743ae" providerId="ADAL" clId="{89FEB968-12D4-42BD-B04A-30EB07A02564}" dt="2025-11-19T15:13:55.392" v="312" actId="255"/>
        <pc:sldMkLst>
          <pc:docMk/>
          <pc:sldMk cId="2550092728" sldId="304"/>
        </pc:sldMkLst>
        <pc:spChg chg="add mod">
          <ac:chgData name="Patty Proenings" userId="e82b5752-46cf-476d-8238-95a2e57743ae" providerId="ADAL" clId="{89FEB968-12D4-42BD-B04A-30EB07A02564}" dt="2025-11-19T15:13:55.392" v="312" actId="255"/>
          <ac:spMkLst>
            <pc:docMk/>
            <pc:sldMk cId="2550092728" sldId="304"/>
            <ac:spMk id="3" creationId="{A1ADD179-EB1D-705D-4F0F-EC595D4B7770}"/>
          </ac:spMkLst>
        </pc:spChg>
      </pc:sldChg>
      <pc:sldChg chg="addSp delSp modSp add mod">
        <pc:chgData name="Patty Proenings" userId="e82b5752-46cf-476d-8238-95a2e57743ae" providerId="ADAL" clId="{89FEB968-12D4-42BD-B04A-30EB07A02564}" dt="2025-11-19T15:15:52.610" v="323" actId="20577"/>
        <pc:sldMkLst>
          <pc:docMk/>
          <pc:sldMk cId="2638347155" sldId="305"/>
        </pc:sldMkLst>
        <pc:spChg chg="add del mod">
          <ac:chgData name="Patty Proenings" userId="e82b5752-46cf-476d-8238-95a2e57743ae" providerId="ADAL" clId="{89FEB968-12D4-42BD-B04A-30EB07A02564}" dt="2025-11-19T15:15:52.610" v="323" actId="20577"/>
          <ac:spMkLst>
            <pc:docMk/>
            <pc:sldMk cId="2638347155" sldId="305"/>
            <ac:spMk id="3" creationId="{28C25D19-9F4F-80B7-F21D-32AE18A231E4}"/>
          </ac:spMkLst>
        </pc:spChg>
        <pc:picChg chg="add mod">
          <ac:chgData name="Patty Proenings" userId="e82b5752-46cf-476d-8238-95a2e57743ae" providerId="ADAL" clId="{89FEB968-12D4-42BD-B04A-30EB07A02564}" dt="2025-11-19T15:14:57.528" v="315" actId="1076"/>
          <ac:picMkLst>
            <pc:docMk/>
            <pc:sldMk cId="2638347155" sldId="305"/>
            <ac:picMk id="4" creationId="{44EAE794-91A0-2CC9-324B-C6EE3E1F3F6B}"/>
          </ac:picMkLst>
        </pc:picChg>
      </pc:sldChg>
      <pc:sldChg chg="modSp add mod">
        <pc:chgData name="Patty Proenings" userId="e82b5752-46cf-476d-8238-95a2e57743ae" providerId="ADAL" clId="{89FEB968-12D4-42BD-B04A-30EB07A02564}" dt="2025-11-19T14:50:20.867" v="183"/>
        <pc:sldMkLst>
          <pc:docMk/>
          <pc:sldMk cId="544401382" sldId="306"/>
        </pc:sldMkLst>
        <pc:spChg chg="mod">
          <ac:chgData name="Patty Proenings" userId="e82b5752-46cf-476d-8238-95a2e57743ae" providerId="ADAL" clId="{89FEB968-12D4-42BD-B04A-30EB07A02564}" dt="2025-11-19T14:50:20.867" v="183"/>
          <ac:spMkLst>
            <pc:docMk/>
            <pc:sldMk cId="544401382" sldId="306"/>
            <ac:spMk id="2" creationId="{842C615A-CA4C-41EA-8C4F-76E163241ECD}"/>
          </ac:spMkLst>
        </pc:spChg>
      </pc:sldChg>
      <pc:sldChg chg="delSp modSp add mod">
        <pc:chgData name="Patty Proenings" userId="e82b5752-46cf-476d-8238-95a2e57743ae" providerId="ADAL" clId="{89FEB968-12D4-42BD-B04A-30EB07A02564}" dt="2025-11-19T14:57:17.294" v="231" actId="6549"/>
        <pc:sldMkLst>
          <pc:docMk/>
          <pc:sldMk cId="774689867" sldId="307"/>
        </pc:sldMkLst>
        <pc:spChg chg="mod">
          <ac:chgData name="Patty Proenings" userId="e82b5752-46cf-476d-8238-95a2e57743ae" providerId="ADAL" clId="{89FEB968-12D4-42BD-B04A-30EB07A02564}" dt="2025-11-19T14:57:17.294" v="231" actId="6549"/>
          <ac:spMkLst>
            <pc:docMk/>
            <pc:sldMk cId="774689867" sldId="307"/>
            <ac:spMk id="2" creationId="{440FF898-2531-820F-2BE5-71B5253ACE41}"/>
          </ac:spMkLst>
        </pc:spChg>
        <pc:spChg chg="mod">
          <ac:chgData name="Patty Proenings" userId="e82b5752-46cf-476d-8238-95a2e57743ae" providerId="ADAL" clId="{89FEB968-12D4-42BD-B04A-30EB07A02564}" dt="2025-11-19T14:56:41.598" v="217" actId="20577"/>
          <ac:spMkLst>
            <pc:docMk/>
            <pc:sldMk cId="774689867" sldId="307"/>
            <ac:spMk id="5" creationId="{A777A4D4-F513-2661-25E5-E523D04ABBFB}"/>
          </ac:spMkLst>
        </pc:spChg>
        <pc:picChg chg="mod">
          <ac:chgData name="Patty Proenings" userId="e82b5752-46cf-476d-8238-95a2e57743ae" providerId="ADAL" clId="{89FEB968-12D4-42BD-B04A-30EB07A02564}" dt="2025-11-19T14:56:50.861" v="228" actId="1076"/>
          <ac:picMkLst>
            <pc:docMk/>
            <pc:sldMk cId="774689867" sldId="307"/>
            <ac:picMk id="16" creationId="{8A8DF2BD-9112-13D0-B95A-2E0AF4F2DD80}"/>
          </ac:picMkLst>
        </pc:picChg>
      </pc:sldChg>
      <pc:sldChg chg="addSp delSp modSp add mod">
        <pc:chgData name="Patty Proenings" userId="e82b5752-46cf-476d-8238-95a2e57743ae" providerId="ADAL" clId="{89FEB968-12D4-42BD-B04A-30EB07A02564}" dt="2025-11-19T15:13:05.647" v="305"/>
        <pc:sldMkLst>
          <pc:docMk/>
          <pc:sldMk cId="728729701" sldId="308"/>
        </pc:sldMkLst>
        <pc:spChg chg="add mod">
          <ac:chgData name="Patty Proenings" userId="e82b5752-46cf-476d-8238-95a2e57743ae" providerId="ADAL" clId="{89FEB968-12D4-42BD-B04A-30EB07A02564}" dt="2025-11-19T15:12:50.906" v="303" actId="5793"/>
          <ac:spMkLst>
            <pc:docMk/>
            <pc:sldMk cId="728729701" sldId="308"/>
            <ac:spMk id="3" creationId="{3EB59750-38D1-DD3F-55D5-4DA1B3237300}"/>
          </ac:spMkLst>
        </pc:spChg>
        <pc:spChg chg="mod">
          <ac:chgData name="Patty Proenings" userId="e82b5752-46cf-476d-8238-95a2e57743ae" providerId="ADAL" clId="{89FEB968-12D4-42BD-B04A-30EB07A02564}" dt="2025-11-19T15:10:39.334" v="290" actId="20577"/>
          <ac:spMkLst>
            <pc:docMk/>
            <pc:sldMk cId="728729701" sldId="308"/>
            <ac:spMk id="5" creationId="{CE4BCD85-8002-64AA-203C-0713A62D8AAB}"/>
          </ac:spMkLst>
        </pc:spChg>
      </pc:sldChg>
      <pc:sldChg chg="add ord">
        <pc:chgData name="Patty Proenings" userId="e82b5752-46cf-476d-8238-95a2e57743ae" providerId="ADAL" clId="{89FEB968-12D4-42BD-B04A-30EB07A02564}" dt="2025-11-19T15:22:56.929" v="327"/>
        <pc:sldMkLst>
          <pc:docMk/>
          <pc:sldMk cId="1110502442" sldId="309"/>
        </pc:sldMkLst>
      </pc:sldChg>
    </pc:docChg>
  </pc:docChgLst>
  <pc:docChgLst>
    <pc:chgData name="Lobke van Kraay" userId="S::l.vankraay@swv-peellandpo.nl::09430d6a-1d27-4296-8054-d56bb4177cec" providerId="AD" clId="Web-{34FD7831-3C41-7778-5EE3-D811897BF70B}"/>
    <pc:docChg chg="addSld delSld sldOrd">
      <pc:chgData name="Lobke van Kraay" userId="S::l.vankraay@swv-peellandpo.nl::09430d6a-1d27-4296-8054-d56bb4177cec" providerId="AD" clId="Web-{34FD7831-3C41-7778-5EE3-D811897BF70B}" dt="2025-11-19T10:05:24.711" v="21"/>
      <pc:docMkLst>
        <pc:docMk/>
      </pc:docMkLst>
    </pc:docChg>
  </pc:docChgLst>
  <pc:docChgLst>
    <pc:chgData name="Patty Proenings" userId="e82b5752-46cf-476d-8238-95a2e57743ae" providerId="ADAL" clId="{168EDAED-670C-4AD3-BD58-2B4BD35E7A67}"/>
    <pc:docChg chg="addSld modSld sldOrd modNotesMaster">
      <pc:chgData name="Patty Proenings" userId="e82b5752-46cf-476d-8238-95a2e57743ae" providerId="ADAL" clId="{168EDAED-670C-4AD3-BD58-2B4BD35E7A67}" dt="2025-11-20T12:47:03.790" v="696" actId="20577"/>
      <pc:docMkLst>
        <pc:docMk/>
      </pc:docMkLst>
      <pc:sldChg chg="modSp mod">
        <pc:chgData name="Patty Proenings" userId="e82b5752-46cf-476d-8238-95a2e57743ae" providerId="ADAL" clId="{168EDAED-670C-4AD3-BD58-2B4BD35E7A67}" dt="2025-11-20T07:27:16.332" v="13" actId="20577"/>
        <pc:sldMkLst>
          <pc:docMk/>
          <pc:sldMk cId="3383716786" sldId="288"/>
        </pc:sldMkLst>
        <pc:spChg chg="mod">
          <ac:chgData name="Patty Proenings" userId="e82b5752-46cf-476d-8238-95a2e57743ae" providerId="ADAL" clId="{168EDAED-670C-4AD3-BD58-2B4BD35E7A67}" dt="2025-11-20T07:27:16.332" v="13" actId="20577"/>
          <ac:spMkLst>
            <pc:docMk/>
            <pc:sldMk cId="3383716786" sldId="288"/>
            <ac:spMk id="2" creationId="{2787BD23-E6CD-8D16-4F3D-274C66B91291}"/>
          </ac:spMkLst>
        </pc:spChg>
      </pc:sldChg>
      <pc:sldChg chg="modSp mod">
        <pc:chgData name="Patty Proenings" userId="e82b5752-46cf-476d-8238-95a2e57743ae" providerId="ADAL" clId="{168EDAED-670C-4AD3-BD58-2B4BD35E7A67}" dt="2025-11-20T07:27:28.898" v="14" actId="20577"/>
        <pc:sldMkLst>
          <pc:docMk/>
          <pc:sldMk cId="3357880750" sldId="297"/>
        </pc:sldMkLst>
        <pc:spChg chg="mod">
          <ac:chgData name="Patty Proenings" userId="e82b5752-46cf-476d-8238-95a2e57743ae" providerId="ADAL" clId="{168EDAED-670C-4AD3-BD58-2B4BD35E7A67}" dt="2025-11-20T07:27:28.898" v="14" actId="20577"/>
          <ac:spMkLst>
            <pc:docMk/>
            <pc:sldMk cId="3357880750" sldId="297"/>
            <ac:spMk id="2" creationId="{49FE60AB-8B5C-C6EB-07D4-E1797A058878}"/>
          </ac:spMkLst>
        </pc:spChg>
      </pc:sldChg>
      <pc:sldChg chg="modSp mod">
        <pc:chgData name="Patty Proenings" userId="e82b5752-46cf-476d-8238-95a2e57743ae" providerId="ADAL" clId="{168EDAED-670C-4AD3-BD58-2B4BD35E7A67}" dt="2025-11-20T07:27:44.697" v="15" actId="20577"/>
        <pc:sldMkLst>
          <pc:docMk/>
          <pc:sldMk cId="3671441945" sldId="298"/>
        </pc:sldMkLst>
        <pc:spChg chg="mod">
          <ac:chgData name="Patty Proenings" userId="e82b5752-46cf-476d-8238-95a2e57743ae" providerId="ADAL" clId="{168EDAED-670C-4AD3-BD58-2B4BD35E7A67}" dt="2025-11-20T07:27:44.697" v="15" actId="20577"/>
          <ac:spMkLst>
            <pc:docMk/>
            <pc:sldMk cId="3671441945" sldId="298"/>
            <ac:spMk id="2" creationId="{9C95A8F1-2690-97EC-8E15-8DCB448760AE}"/>
          </ac:spMkLst>
        </pc:spChg>
      </pc:sldChg>
      <pc:sldChg chg="modSp mod">
        <pc:chgData name="Patty Proenings" userId="e82b5752-46cf-476d-8238-95a2e57743ae" providerId="ADAL" clId="{168EDAED-670C-4AD3-BD58-2B4BD35E7A67}" dt="2025-11-20T07:28:26.573" v="17" actId="20577"/>
        <pc:sldMkLst>
          <pc:docMk/>
          <pc:sldMk cId="146790512" sldId="299"/>
        </pc:sldMkLst>
        <pc:spChg chg="mod">
          <ac:chgData name="Patty Proenings" userId="e82b5752-46cf-476d-8238-95a2e57743ae" providerId="ADAL" clId="{168EDAED-670C-4AD3-BD58-2B4BD35E7A67}" dt="2025-11-20T07:28:26.573" v="17" actId="20577"/>
          <ac:spMkLst>
            <pc:docMk/>
            <pc:sldMk cId="146790512" sldId="299"/>
            <ac:spMk id="2" creationId="{F4E1806A-D738-C266-ED46-4F8875F321CE}"/>
          </ac:spMkLst>
        </pc:spChg>
      </pc:sldChg>
      <pc:sldChg chg="modSp mod">
        <pc:chgData name="Patty Proenings" userId="e82b5752-46cf-476d-8238-95a2e57743ae" providerId="ADAL" clId="{168EDAED-670C-4AD3-BD58-2B4BD35E7A67}" dt="2025-11-20T07:29:01.345" v="18" actId="20577"/>
        <pc:sldMkLst>
          <pc:docMk/>
          <pc:sldMk cId="3319419389" sldId="302"/>
        </pc:sldMkLst>
        <pc:spChg chg="mod">
          <ac:chgData name="Patty Proenings" userId="e82b5752-46cf-476d-8238-95a2e57743ae" providerId="ADAL" clId="{168EDAED-670C-4AD3-BD58-2B4BD35E7A67}" dt="2025-11-20T07:29:01.345" v="18" actId="20577"/>
          <ac:spMkLst>
            <pc:docMk/>
            <pc:sldMk cId="3319419389" sldId="302"/>
            <ac:spMk id="2" creationId="{509B5C0C-F77E-9630-F905-187F12B7FB3B}"/>
          </ac:spMkLst>
        </pc:spChg>
      </pc:sldChg>
      <pc:sldChg chg="modSp mod">
        <pc:chgData name="Patty Proenings" userId="e82b5752-46cf-476d-8238-95a2e57743ae" providerId="ADAL" clId="{168EDAED-670C-4AD3-BD58-2B4BD35E7A67}" dt="2025-11-20T07:26:08.918" v="0" actId="1076"/>
        <pc:sldMkLst>
          <pc:docMk/>
          <pc:sldMk cId="2638347155" sldId="305"/>
        </pc:sldMkLst>
        <pc:picChg chg="mod">
          <ac:chgData name="Patty Proenings" userId="e82b5752-46cf-476d-8238-95a2e57743ae" providerId="ADAL" clId="{168EDAED-670C-4AD3-BD58-2B4BD35E7A67}" dt="2025-11-20T07:26:08.918" v="0" actId="1076"/>
          <ac:picMkLst>
            <pc:docMk/>
            <pc:sldMk cId="2638347155" sldId="305"/>
            <ac:picMk id="4" creationId="{44EAE794-91A0-2CC9-324B-C6EE3E1F3F6B}"/>
          </ac:picMkLst>
        </pc:picChg>
      </pc:sldChg>
      <pc:sldChg chg="modSp mod">
        <pc:chgData name="Patty Proenings" userId="e82b5752-46cf-476d-8238-95a2e57743ae" providerId="ADAL" clId="{168EDAED-670C-4AD3-BD58-2B4BD35E7A67}" dt="2025-11-20T07:28:01.985" v="16" actId="20577"/>
        <pc:sldMkLst>
          <pc:docMk/>
          <pc:sldMk cId="544401382" sldId="306"/>
        </pc:sldMkLst>
        <pc:spChg chg="mod">
          <ac:chgData name="Patty Proenings" userId="e82b5752-46cf-476d-8238-95a2e57743ae" providerId="ADAL" clId="{168EDAED-670C-4AD3-BD58-2B4BD35E7A67}" dt="2025-11-20T07:28:01.985" v="16" actId="20577"/>
          <ac:spMkLst>
            <pc:docMk/>
            <pc:sldMk cId="544401382" sldId="306"/>
            <ac:spMk id="2" creationId="{842C615A-CA4C-41EA-8C4F-76E163241ECD}"/>
          </ac:spMkLst>
        </pc:spChg>
      </pc:sldChg>
      <pc:sldChg chg="modSp add mod">
        <pc:chgData name="Patty Proenings" userId="e82b5752-46cf-476d-8238-95a2e57743ae" providerId="ADAL" clId="{168EDAED-670C-4AD3-BD58-2B4BD35E7A67}" dt="2025-11-20T12:47:03.790" v="696" actId="20577"/>
        <pc:sldMkLst>
          <pc:docMk/>
          <pc:sldMk cId="2199257525" sldId="310"/>
        </pc:sldMkLst>
        <pc:spChg chg="mod">
          <ac:chgData name="Patty Proenings" userId="e82b5752-46cf-476d-8238-95a2e57743ae" providerId="ADAL" clId="{168EDAED-670C-4AD3-BD58-2B4BD35E7A67}" dt="2025-11-20T12:47:03.790" v="696" actId="20577"/>
          <ac:spMkLst>
            <pc:docMk/>
            <pc:sldMk cId="2199257525" sldId="310"/>
            <ac:spMk id="2" creationId="{43E0B039-117A-577C-AD43-7E8429A80C96}"/>
          </ac:spMkLst>
        </pc:spChg>
        <pc:spChg chg="mod">
          <ac:chgData name="Patty Proenings" userId="e82b5752-46cf-476d-8238-95a2e57743ae" providerId="ADAL" clId="{168EDAED-670C-4AD3-BD58-2B4BD35E7A67}" dt="2025-11-20T07:39:09.261" v="22" actId="20577"/>
          <ac:spMkLst>
            <pc:docMk/>
            <pc:sldMk cId="2199257525" sldId="310"/>
            <ac:spMk id="5" creationId="{C7B3B635-A2DC-F6F3-EDD2-E637C70BA1D8}"/>
          </ac:spMkLst>
        </pc:spChg>
      </pc:sldChg>
      <pc:sldChg chg="modSp add mod ord">
        <pc:chgData name="Patty Proenings" userId="e82b5752-46cf-476d-8238-95a2e57743ae" providerId="ADAL" clId="{168EDAED-670C-4AD3-BD58-2B4BD35E7A67}" dt="2025-11-20T07:41:42.427" v="171" actId="14100"/>
        <pc:sldMkLst>
          <pc:docMk/>
          <pc:sldMk cId="1920958816" sldId="311"/>
        </pc:sldMkLst>
        <pc:spChg chg="mod">
          <ac:chgData name="Patty Proenings" userId="e82b5752-46cf-476d-8238-95a2e57743ae" providerId="ADAL" clId="{168EDAED-670C-4AD3-BD58-2B4BD35E7A67}" dt="2025-11-20T07:41:42.427" v="171" actId="14100"/>
          <ac:spMkLst>
            <pc:docMk/>
            <pc:sldMk cId="1920958816" sldId="311"/>
            <ac:spMk id="2" creationId="{840FDD01-F3FE-BA46-A53B-977EF5D00AA5}"/>
          </ac:spMkLst>
        </pc:spChg>
        <pc:spChg chg="mod">
          <ac:chgData name="Patty Proenings" userId="e82b5752-46cf-476d-8238-95a2e57743ae" providerId="ADAL" clId="{168EDAED-670C-4AD3-BD58-2B4BD35E7A67}" dt="2025-11-20T07:39:52.907" v="28" actId="20577"/>
          <ac:spMkLst>
            <pc:docMk/>
            <pc:sldMk cId="1920958816" sldId="311"/>
            <ac:spMk id="5" creationId="{B705E52C-E4C9-B5A4-0127-203BAA1CCFA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4CE2756-8179-9A4D-A0EF-C89D24B010C2}" type="datetimeFigureOut">
              <a:rPr lang="nl-NL" smtClean="0"/>
              <a:t>21-11-2025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D8430D2-8E99-504D-AAA9-6F4470012C1E}" type="slidenum">
              <a:rPr lang="nl-NL" smtClean="0"/>
              <a:t>‹nr.›</a:t>
            </a:fld>
            <a:endParaRPr lang="nl-NL"/>
          </a:p>
        </p:txBody>
      </p:sp>
    </p:spTree>
    <p:extLst>
      <p:ext uri="{BB962C8B-B14F-4D97-AF65-F5344CB8AC3E}">
        <p14:creationId xmlns:p14="http://schemas.microsoft.com/office/powerpoint/2010/main" val="3629936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884B5-EC36-546D-69C9-6E95DF41831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56419D9-8546-AECD-F425-B8AD50E74DA0}"/>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5A530E2E-EDBA-1914-813A-9A73B686BF29}"/>
              </a:ext>
            </a:extLst>
          </p:cNvPr>
          <p:cNvSpPr>
            <a:spLocks noGrp="1"/>
          </p:cNvSpPr>
          <p:nvPr>
            <p:ph type="body" idx="1"/>
          </p:nvPr>
        </p:nvSpPr>
        <p:spPr/>
        <p:txBody>
          <a:bodyPr/>
          <a:lstStyle/>
          <a:p>
            <a:r>
              <a:rPr lang="nl-NL" i="1"/>
              <a:t>Op 9 februari 2023 ontving de regio Helmond Peelland PO toestemming om deel te nemen aan de OZA-experimenteerregeling. Dit experiment loopt tot 1 januari 2028. </a:t>
            </a:r>
            <a:endParaRPr lang="en-US"/>
          </a:p>
          <a:p>
            <a:endParaRPr lang="nl-NL" i="1">
              <a:ea typeface="Calibri"/>
              <a:cs typeface="Calibri"/>
            </a:endParaRPr>
          </a:p>
          <a:p>
            <a:endParaRPr lang="nl-NL"/>
          </a:p>
          <a:p>
            <a:endParaRPr lang="nl-NL">
              <a:ea typeface="Calibri"/>
              <a:cs typeface="Calibri"/>
            </a:endParaRPr>
          </a:p>
        </p:txBody>
      </p:sp>
      <p:sp>
        <p:nvSpPr>
          <p:cNvPr id="4" name="Tijdelijke aanduiding voor dianummer 3">
            <a:extLst>
              <a:ext uri="{FF2B5EF4-FFF2-40B4-BE49-F238E27FC236}">
                <a16:creationId xmlns:a16="http://schemas.microsoft.com/office/drawing/2014/main" id="{33449B8D-5F6A-8AA3-CF33-DE423CD469A7}"/>
              </a:ext>
            </a:extLst>
          </p:cNvPr>
          <p:cNvSpPr>
            <a:spLocks noGrp="1"/>
          </p:cNvSpPr>
          <p:nvPr>
            <p:ph type="sldNum" sz="quarter" idx="5"/>
          </p:nvPr>
        </p:nvSpPr>
        <p:spPr/>
        <p:txBody>
          <a:bodyPr/>
          <a:lstStyle/>
          <a:p>
            <a:fld id="{7D8430D2-8E99-504D-AAA9-6F4470012C1E}" type="slidenum">
              <a:rPr lang="nl-NL" smtClean="0"/>
              <a:t>1</a:t>
            </a:fld>
            <a:endParaRPr lang="nl-NL"/>
          </a:p>
        </p:txBody>
      </p:sp>
    </p:spTree>
    <p:extLst>
      <p:ext uri="{BB962C8B-B14F-4D97-AF65-F5344CB8AC3E}">
        <p14:creationId xmlns:p14="http://schemas.microsoft.com/office/powerpoint/2010/main" val="799820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C9012-DEE3-67D7-F495-916E5CC40A9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EC91DBD-F241-0C39-DA5B-B7D1CB089882}"/>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E10E8E85-CA61-8AD0-83EC-3840AAC8ECC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55EA9127-6AF3-B98B-F357-B1719B9E9571}"/>
              </a:ext>
            </a:extLst>
          </p:cNvPr>
          <p:cNvSpPr>
            <a:spLocks noGrp="1"/>
          </p:cNvSpPr>
          <p:nvPr>
            <p:ph type="sldNum" sz="quarter" idx="5"/>
          </p:nvPr>
        </p:nvSpPr>
        <p:spPr/>
        <p:txBody>
          <a:bodyPr/>
          <a:lstStyle/>
          <a:p>
            <a:fld id="{7D8430D2-8E99-504D-AAA9-6F4470012C1E}" type="slidenum">
              <a:rPr lang="nl-NL" smtClean="0"/>
              <a:t>10</a:t>
            </a:fld>
            <a:endParaRPr lang="nl-NL"/>
          </a:p>
        </p:txBody>
      </p:sp>
    </p:spTree>
    <p:extLst>
      <p:ext uri="{BB962C8B-B14F-4D97-AF65-F5344CB8AC3E}">
        <p14:creationId xmlns:p14="http://schemas.microsoft.com/office/powerpoint/2010/main" val="1152818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874A9-C502-A33C-4654-61BD4258F6E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F2A725B-66F3-0167-5EF4-674D9C73106F}"/>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1BEB7A8A-195E-68FD-5FC2-203E0649655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218556D1-4E98-57C3-D1B2-DE1C0E706184}"/>
              </a:ext>
            </a:extLst>
          </p:cNvPr>
          <p:cNvSpPr>
            <a:spLocks noGrp="1"/>
          </p:cNvSpPr>
          <p:nvPr>
            <p:ph type="sldNum" sz="quarter" idx="5"/>
          </p:nvPr>
        </p:nvSpPr>
        <p:spPr/>
        <p:txBody>
          <a:bodyPr/>
          <a:lstStyle/>
          <a:p>
            <a:fld id="{7D8430D2-8E99-504D-AAA9-6F4470012C1E}" type="slidenum">
              <a:rPr lang="nl-NL" smtClean="0"/>
              <a:t>11</a:t>
            </a:fld>
            <a:endParaRPr lang="nl-NL"/>
          </a:p>
        </p:txBody>
      </p:sp>
    </p:spTree>
    <p:extLst>
      <p:ext uri="{BB962C8B-B14F-4D97-AF65-F5344CB8AC3E}">
        <p14:creationId xmlns:p14="http://schemas.microsoft.com/office/powerpoint/2010/main" val="3132637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3419D-335B-1E77-BADE-D70CEB2F035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92ED0BF-47F0-0C8C-0651-E822F0E027C5}"/>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4C13352B-8214-539E-B262-D57F3CC39F1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E3D4F4A8-4538-7991-F862-740B09EA4C04}"/>
              </a:ext>
            </a:extLst>
          </p:cNvPr>
          <p:cNvSpPr>
            <a:spLocks noGrp="1"/>
          </p:cNvSpPr>
          <p:nvPr>
            <p:ph type="sldNum" sz="quarter" idx="5"/>
          </p:nvPr>
        </p:nvSpPr>
        <p:spPr/>
        <p:txBody>
          <a:bodyPr/>
          <a:lstStyle/>
          <a:p>
            <a:fld id="{7D8430D2-8E99-504D-AAA9-6F4470012C1E}" type="slidenum">
              <a:rPr lang="nl-NL" smtClean="0"/>
              <a:t>12</a:t>
            </a:fld>
            <a:endParaRPr lang="nl-NL"/>
          </a:p>
        </p:txBody>
      </p:sp>
    </p:spTree>
    <p:extLst>
      <p:ext uri="{BB962C8B-B14F-4D97-AF65-F5344CB8AC3E}">
        <p14:creationId xmlns:p14="http://schemas.microsoft.com/office/powerpoint/2010/main" val="2623443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A39CF-0ADE-4D23-C75A-AEE00A57567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4242D3A-C5B0-A303-CF5A-A197D0150438}"/>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8DC3084C-0111-C4D1-A077-37BCE73B8C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7B1B0B04-ED20-FBE3-E366-FBA7631D3A74}"/>
              </a:ext>
            </a:extLst>
          </p:cNvPr>
          <p:cNvSpPr>
            <a:spLocks noGrp="1"/>
          </p:cNvSpPr>
          <p:nvPr>
            <p:ph type="sldNum" sz="quarter" idx="5"/>
          </p:nvPr>
        </p:nvSpPr>
        <p:spPr/>
        <p:txBody>
          <a:bodyPr/>
          <a:lstStyle/>
          <a:p>
            <a:fld id="{7D8430D2-8E99-504D-AAA9-6F4470012C1E}" type="slidenum">
              <a:rPr lang="nl-NL" smtClean="0"/>
              <a:t>13</a:t>
            </a:fld>
            <a:endParaRPr lang="nl-NL"/>
          </a:p>
        </p:txBody>
      </p:sp>
    </p:spTree>
    <p:extLst>
      <p:ext uri="{BB962C8B-B14F-4D97-AF65-F5344CB8AC3E}">
        <p14:creationId xmlns:p14="http://schemas.microsoft.com/office/powerpoint/2010/main" val="904096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EC564-C65F-BEE0-3066-9ADE6762357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E8C6734-69F0-307E-5C88-83F8E5FB7B1C}"/>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CCA244CB-BAD1-79BE-4787-BEDBC11057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0C1F7927-4529-7D70-D57A-81D37C615B0B}"/>
              </a:ext>
            </a:extLst>
          </p:cNvPr>
          <p:cNvSpPr>
            <a:spLocks noGrp="1"/>
          </p:cNvSpPr>
          <p:nvPr>
            <p:ph type="sldNum" sz="quarter" idx="5"/>
          </p:nvPr>
        </p:nvSpPr>
        <p:spPr/>
        <p:txBody>
          <a:bodyPr/>
          <a:lstStyle/>
          <a:p>
            <a:fld id="{7D8430D2-8E99-504D-AAA9-6F4470012C1E}" type="slidenum">
              <a:rPr lang="nl-NL" smtClean="0"/>
              <a:t>14</a:t>
            </a:fld>
            <a:endParaRPr lang="nl-NL"/>
          </a:p>
        </p:txBody>
      </p:sp>
    </p:spTree>
    <p:extLst>
      <p:ext uri="{BB962C8B-B14F-4D97-AF65-F5344CB8AC3E}">
        <p14:creationId xmlns:p14="http://schemas.microsoft.com/office/powerpoint/2010/main" val="549257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47B71-EEFC-8B91-1785-7FDC2CEFDE7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849592B-E20D-4A1E-0A35-C65570422E85}"/>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874C61D7-B39A-8DF5-3C01-AAAA2B45F05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31CB93BF-B8B2-DA5E-ADA5-4CEF1A59837B}"/>
              </a:ext>
            </a:extLst>
          </p:cNvPr>
          <p:cNvSpPr>
            <a:spLocks noGrp="1"/>
          </p:cNvSpPr>
          <p:nvPr>
            <p:ph type="sldNum" sz="quarter" idx="5"/>
          </p:nvPr>
        </p:nvSpPr>
        <p:spPr/>
        <p:txBody>
          <a:bodyPr/>
          <a:lstStyle/>
          <a:p>
            <a:fld id="{7D8430D2-8E99-504D-AAA9-6F4470012C1E}" type="slidenum">
              <a:rPr lang="nl-NL" smtClean="0"/>
              <a:t>15</a:t>
            </a:fld>
            <a:endParaRPr lang="nl-NL"/>
          </a:p>
        </p:txBody>
      </p:sp>
    </p:spTree>
    <p:extLst>
      <p:ext uri="{BB962C8B-B14F-4D97-AF65-F5344CB8AC3E}">
        <p14:creationId xmlns:p14="http://schemas.microsoft.com/office/powerpoint/2010/main" val="3798465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1781B-95C5-1015-186F-853CE291054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EEC3F26-7C9F-A812-9C91-EA59B9C20106}"/>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44AAA79F-2D55-03CE-408A-A5C208B3C3F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1DD8EA80-CBCB-92B6-0064-F25C81EA434E}"/>
              </a:ext>
            </a:extLst>
          </p:cNvPr>
          <p:cNvSpPr>
            <a:spLocks noGrp="1"/>
          </p:cNvSpPr>
          <p:nvPr>
            <p:ph type="sldNum" sz="quarter" idx="5"/>
          </p:nvPr>
        </p:nvSpPr>
        <p:spPr/>
        <p:txBody>
          <a:bodyPr/>
          <a:lstStyle/>
          <a:p>
            <a:fld id="{7D8430D2-8E99-504D-AAA9-6F4470012C1E}" type="slidenum">
              <a:rPr lang="nl-NL" smtClean="0"/>
              <a:t>16</a:t>
            </a:fld>
            <a:endParaRPr lang="nl-NL"/>
          </a:p>
        </p:txBody>
      </p:sp>
    </p:spTree>
    <p:extLst>
      <p:ext uri="{BB962C8B-B14F-4D97-AF65-F5344CB8AC3E}">
        <p14:creationId xmlns:p14="http://schemas.microsoft.com/office/powerpoint/2010/main" val="1015506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35AFA-34C2-983A-D732-A52F2CEF01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32D92AA-0DD4-CB44-F0FE-8D288D7D4D92}"/>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3A43F13A-DFAB-A218-E40B-D75EDE9770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6AA2EA2C-1B4B-7031-2F74-50ED709B9716}"/>
              </a:ext>
            </a:extLst>
          </p:cNvPr>
          <p:cNvSpPr>
            <a:spLocks noGrp="1"/>
          </p:cNvSpPr>
          <p:nvPr>
            <p:ph type="sldNum" sz="quarter" idx="5"/>
          </p:nvPr>
        </p:nvSpPr>
        <p:spPr/>
        <p:txBody>
          <a:bodyPr/>
          <a:lstStyle/>
          <a:p>
            <a:fld id="{7D8430D2-8E99-504D-AAA9-6F4470012C1E}" type="slidenum">
              <a:rPr lang="nl-NL" smtClean="0"/>
              <a:t>17</a:t>
            </a:fld>
            <a:endParaRPr lang="nl-NL"/>
          </a:p>
        </p:txBody>
      </p:sp>
    </p:spTree>
    <p:extLst>
      <p:ext uri="{BB962C8B-B14F-4D97-AF65-F5344CB8AC3E}">
        <p14:creationId xmlns:p14="http://schemas.microsoft.com/office/powerpoint/2010/main" val="2776646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FDAEC-728B-856A-EB28-B478DD76BF6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5BF589F-63B4-0C9F-D229-B5BF7089B557}"/>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59526CB9-2E69-FB72-D45E-7FEE0B954EE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AF715E38-7B91-D68B-5ABF-EDAD621164BD}"/>
              </a:ext>
            </a:extLst>
          </p:cNvPr>
          <p:cNvSpPr>
            <a:spLocks noGrp="1"/>
          </p:cNvSpPr>
          <p:nvPr>
            <p:ph type="sldNum" sz="quarter" idx="5"/>
          </p:nvPr>
        </p:nvSpPr>
        <p:spPr/>
        <p:txBody>
          <a:bodyPr/>
          <a:lstStyle/>
          <a:p>
            <a:fld id="{7D8430D2-8E99-504D-AAA9-6F4470012C1E}" type="slidenum">
              <a:rPr lang="nl-NL" smtClean="0"/>
              <a:t>18</a:t>
            </a:fld>
            <a:endParaRPr lang="nl-NL"/>
          </a:p>
        </p:txBody>
      </p:sp>
    </p:spTree>
    <p:extLst>
      <p:ext uri="{BB962C8B-B14F-4D97-AF65-F5344CB8AC3E}">
        <p14:creationId xmlns:p14="http://schemas.microsoft.com/office/powerpoint/2010/main" val="14524688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26949-B689-0716-4F3C-51591D36543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14A4870-2AF0-FFC0-F824-919125B1C077}"/>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8233D9FE-4963-7EE0-E1CA-9F9855B904D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3E75DB2F-860E-F48D-23E1-EB3C052471A2}"/>
              </a:ext>
            </a:extLst>
          </p:cNvPr>
          <p:cNvSpPr>
            <a:spLocks noGrp="1"/>
          </p:cNvSpPr>
          <p:nvPr>
            <p:ph type="sldNum" sz="quarter" idx="5"/>
          </p:nvPr>
        </p:nvSpPr>
        <p:spPr/>
        <p:txBody>
          <a:bodyPr/>
          <a:lstStyle/>
          <a:p>
            <a:fld id="{7D8430D2-8E99-504D-AAA9-6F4470012C1E}" type="slidenum">
              <a:rPr lang="nl-NL" smtClean="0"/>
              <a:t>19</a:t>
            </a:fld>
            <a:endParaRPr lang="nl-NL"/>
          </a:p>
        </p:txBody>
      </p:sp>
    </p:spTree>
    <p:extLst>
      <p:ext uri="{BB962C8B-B14F-4D97-AF65-F5344CB8AC3E}">
        <p14:creationId xmlns:p14="http://schemas.microsoft.com/office/powerpoint/2010/main" val="1094605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56AAB-104B-5629-0BDD-C1DEF96528B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8F789E9-1978-7074-33ED-8FB78327E9F5}"/>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6F491468-121F-51B4-2F07-D590EE97414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4E736741-1580-8EFC-6AE8-D9B555DC88E7}"/>
              </a:ext>
            </a:extLst>
          </p:cNvPr>
          <p:cNvSpPr>
            <a:spLocks noGrp="1"/>
          </p:cNvSpPr>
          <p:nvPr>
            <p:ph type="sldNum" sz="quarter" idx="5"/>
          </p:nvPr>
        </p:nvSpPr>
        <p:spPr/>
        <p:txBody>
          <a:bodyPr/>
          <a:lstStyle/>
          <a:p>
            <a:fld id="{7D8430D2-8E99-504D-AAA9-6F4470012C1E}" type="slidenum">
              <a:rPr lang="nl-NL" smtClean="0"/>
              <a:t>2</a:t>
            </a:fld>
            <a:endParaRPr lang="nl-NL"/>
          </a:p>
        </p:txBody>
      </p:sp>
    </p:spTree>
    <p:extLst>
      <p:ext uri="{BB962C8B-B14F-4D97-AF65-F5344CB8AC3E}">
        <p14:creationId xmlns:p14="http://schemas.microsoft.com/office/powerpoint/2010/main" val="41718582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F5C8D-E1E6-8255-85DA-BF4849424A6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9FF43FD-F35A-2908-2DBC-52ABB0F6F99E}"/>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B6E9E665-A181-337B-E119-9F46D496350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04DC66F9-8F45-9439-C340-7D9D2C3620D3}"/>
              </a:ext>
            </a:extLst>
          </p:cNvPr>
          <p:cNvSpPr>
            <a:spLocks noGrp="1"/>
          </p:cNvSpPr>
          <p:nvPr>
            <p:ph type="sldNum" sz="quarter" idx="5"/>
          </p:nvPr>
        </p:nvSpPr>
        <p:spPr/>
        <p:txBody>
          <a:bodyPr/>
          <a:lstStyle/>
          <a:p>
            <a:fld id="{7D8430D2-8E99-504D-AAA9-6F4470012C1E}" type="slidenum">
              <a:rPr lang="nl-NL" smtClean="0"/>
              <a:t>20</a:t>
            </a:fld>
            <a:endParaRPr lang="nl-NL"/>
          </a:p>
        </p:txBody>
      </p:sp>
    </p:spTree>
    <p:extLst>
      <p:ext uri="{BB962C8B-B14F-4D97-AF65-F5344CB8AC3E}">
        <p14:creationId xmlns:p14="http://schemas.microsoft.com/office/powerpoint/2010/main" val="31435321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0A1B3-89BB-8849-076A-5AC8971901B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11F9DDD-3FC3-74A9-631E-CF8C3C6CEE21}"/>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89B5AC62-E1E8-34E3-DA54-D377CCF9F40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4F8F0A30-3E60-BF29-86D2-6B28922A13BA}"/>
              </a:ext>
            </a:extLst>
          </p:cNvPr>
          <p:cNvSpPr>
            <a:spLocks noGrp="1"/>
          </p:cNvSpPr>
          <p:nvPr>
            <p:ph type="sldNum" sz="quarter" idx="5"/>
          </p:nvPr>
        </p:nvSpPr>
        <p:spPr/>
        <p:txBody>
          <a:bodyPr/>
          <a:lstStyle/>
          <a:p>
            <a:fld id="{7D8430D2-8E99-504D-AAA9-6F4470012C1E}" type="slidenum">
              <a:rPr lang="nl-NL" smtClean="0"/>
              <a:t>21</a:t>
            </a:fld>
            <a:endParaRPr lang="nl-NL"/>
          </a:p>
        </p:txBody>
      </p:sp>
    </p:spTree>
    <p:extLst>
      <p:ext uri="{BB962C8B-B14F-4D97-AF65-F5344CB8AC3E}">
        <p14:creationId xmlns:p14="http://schemas.microsoft.com/office/powerpoint/2010/main" val="29282840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B9E29-1444-22E9-6B1B-52E0C4BD6F0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6684CAF-D49A-5A89-AE64-530C25ED33D9}"/>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1E5606D0-08C2-90C0-1BFF-B270DAA308C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783105DB-2C83-7FBD-C663-801A0E616A7C}"/>
              </a:ext>
            </a:extLst>
          </p:cNvPr>
          <p:cNvSpPr>
            <a:spLocks noGrp="1"/>
          </p:cNvSpPr>
          <p:nvPr>
            <p:ph type="sldNum" sz="quarter" idx="5"/>
          </p:nvPr>
        </p:nvSpPr>
        <p:spPr/>
        <p:txBody>
          <a:bodyPr/>
          <a:lstStyle/>
          <a:p>
            <a:fld id="{7D8430D2-8E99-504D-AAA9-6F4470012C1E}" type="slidenum">
              <a:rPr lang="nl-NL" smtClean="0"/>
              <a:t>22</a:t>
            </a:fld>
            <a:endParaRPr lang="nl-NL"/>
          </a:p>
        </p:txBody>
      </p:sp>
    </p:spTree>
    <p:extLst>
      <p:ext uri="{BB962C8B-B14F-4D97-AF65-F5344CB8AC3E}">
        <p14:creationId xmlns:p14="http://schemas.microsoft.com/office/powerpoint/2010/main" val="1955672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260EB-D978-FC63-11FD-06AE8B1F089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259CFBB-8C67-E280-D50A-7B2D0936FFEE}"/>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92E1203D-BC2A-CAE4-0C52-4C9D963F2BA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2C79B3DE-A464-6E41-F859-80A69E358EDA}"/>
              </a:ext>
            </a:extLst>
          </p:cNvPr>
          <p:cNvSpPr>
            <a:spLocks noGrp="1"/>
          </p:cNvSpPr>
          <p:nvPr>
            <p:ph type="sldNum" sz="quarter" idx="5"/>
          </p:nvPr>
        </p:nvSpPr>
        <p:spPr/>
        <p:txBody>
          <a:bodyPr/>
          <a:lstStyle/>
          <a:p>
            <a:fld id="{7D8430D2-8E99-504D-AAA9-6F4470012C1E}" type="slidenum">
              <a:rPr lang="nl-NL" smtClean="0"/>
              <a:t>23</a:t>
            </a:fld>
            <a:endParaRPr lang="nl-NL"/>
          </a:p>
        </p:txBody>
      </p:sp>
    </p:spTree>
    <p:extLst>
      <p:ext uri="{BB962C8B-B14F-4D97-AF65-F5344CB8AC3E}">
        <p14:creationId xmlns:p14="http://schemas.microsoft.com/office/powerpoint/2010/main" val="40944575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536F7-5E6D-90B1-558E-9164DC0D64F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7D54A94-EFE0-3818-C0DC-056A7C18AB39}"/>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5EE10D1D-7E65-FA72-C095-68DD4DB19B0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AA8CD511-8E87-3866-EA32-243BC3BF2DD6}"/>
              </a:ext>
            </a:extLst>
          </p:cNvPr>
          <p:cNvSpPr>
            <a:spLocks noGrp="1"/>
          </p:cNvSpPr>
          <p:nvPr>
            <p:ph type="sldNum" sz="quarter" idx="5"/>
          </p:nvPr>
        </p:nvSpPr>
        <p:spPr/>
        <p:txBody>
          <a:bodyPr/>
          <a:lstStyle/>
          <a:p>
            <a:fld id="{7D8430D2-8E99-504D-AAA9-6F4470012C1E}" type="slidenum">
              <a:rPr lang="nl-NL" smtClean="0"/>
              <a:t>24</a:t>
            </a:fld>
            <a:endParaRPr lang="nl-NL"/>
          </a:p>
        </p:txBody>
      </p:sp>
    </p:spTree>
    <p:extLst>
      <p:ext uri="{BB962C8B-B14F-4D97-AF65-F5344CB8AC3E}">
        <p14:creationId xmlns:p14="http://schemas.microsoft.com/office/powerpoint/2010/main" val="21433682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4EF97-5067-150F-7763-7EE761C2951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A87AF19-B153-B3CC-D39C-D46AFC33D65F}"/>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280EAF4E-D8DD-C203-0DE3-DBCF5EFBEA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E545B61C-0267-06E3-9472-3AE687BE699F}"/>
              </a:ext>
            </a:extLst>
          </p:cNvPr>
          <p:cNvSpPr>
            <a:spLocks noGrp="1"/>
          </p:cNvSpPr>
          <p:nvPr>
            <p:ph type="sldNum" sz="quarter" idx="5"/>
          </p:nvPr>
        </p:nvSpPr>
        <p:spPr/>
        <p:txBody>
          <a:bodyPr/>
          <a:lstStyle/>
          <a:p>
            <a:fld id="{7D8430D2-8E99-504D-AAA9-6F4470012C1E}" type="slidenum">
              <a:rPr lang="nl-NL" smtClean="0"/>
              <a:t>25</a:t>
            </a:fld>
            <a:endParaRPr lang="nl-NL"/>
          </a:p>
        </p:txBody>
      </p:sp>
    </p:spTree>
    <p:extLst>
      <p:ext uri="{BB962C8B-B14F-4D97-AF65-F5344CB8AC3E}">
        <p14:creationId xmlns:p14="http://schemas.microsoft.com/office/powerpoint/2010/main" val="15146661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FDA97-C0A8-70F6-8A2F-4631A6FBDC6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CED08F0-9C4F-C4B5-DA58-CD4022715BA1}"/>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9780D047-1272-5DFA-AB02-2DF50777207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C0B3FA65-C00D-4FDB-2594-01404C516899}"/>
              </a:ext>
            </a:extLst>
          </p:cNvPr>
          <p:cNvSpPr>
            <a:spLocks noGrp="1"/>
          </p:cNvSpPr>
          <p:nvPr>
            <p:ph type="sldNum" sz="quarter" idx="5"/>
          </p:nvPr>
        </p:nvSpPr>
        <p:spPr/>
        <p:txBody>
          <a:bodyPr/>
          <a:lstStyle/>
          <a:p>
            <a:fld id="{7D8430D2-8E99-504D-AAA9-6F4470012C1E}" type="slidenum">
              <a:rPr lang="nl-NL" smtClean="0"/>
              <a:t>26</a:t>
            </a:fld>
            <a:endParaRPr lang="nl-NL"/>
          </a:p>
        </p:txBody>
      </p:sp>
    </p:spTree>
    <p:extLst>
      <p:ext uri="{BB962C8B-B14F-4D97-AF65-F5344CB8AC3E}">
        <p14:creationId xmlns:p14="http://schemas.microsoft.com/office/powerpoint/2010/main" val="3770183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5F29B-9AEE-5B52-C53F-2F2945B7A0A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F1AEC7B-6E2E-AD05-AC2C-9E1C95B18D5F}"/>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EB7521CE-921E-E3BE-9478-302EAE83C4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1E2A34DD-8AB7-8EF0-7C51-179D895F74BB}"/>
              </a:ext>
            </a:extLst>
          </p:cNvPr>
          <p:cNvSpPr>
            <a:spLocks noGrp="1"/>
          </p:cNvSpPr>
          <p:nvPr>
            <p:ph type="sldNum" sz="quarter" idx="5"/>
          </p:nvPr>
        </p:nvSpPr>
        <p:spPr/>
        <p:txBody>
          <a:bodyPr/>
          <a:lstStyle/>
          <a:p>
            <a:fld id="{7D8430D2-8E99-504D-AAA9-6F4470012C1E}" type="slidenum">
              <a:rPr lang="nl-NL" smtClean="0"/>
              <a:t>3</a:t>
            </a:fld>
            <a:endParaRPr lang="nl-NL"/>
          </a:p>
        </p:txBody>
      </p:sp>
    </p:spTree>
    <p:extLst>
      <p:ext uri="{BB962C8B-B14F-4D97-AF65-F5344CB8AC3E}">
        <p14:creationId xmlns:p14="http://schemas.microsoft.com/office/powerpoint/2010/main" val="558209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287A7-55D3-DC6F-9C64-B631350B9E4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76A43ED-0929-BB4D-C20A-BFF777B875C6}"/>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4A0C3ABF-B8AB-A93A-6FEC-3EFED74C7E2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21D58151-CC79-59B5-1FF5-2A2423C2FD4D}"/>
              </a:ext>
            </a:extLst>
          </p:cNvPr>
          <p:cNvSpPr>
            <a:spLocks noGrp="1"/>
          </p:cNvSpPr>
          <p:nvPr>
            <p:ph type="sldNum" sz="quarter" idx="5"/>
          </p:nvPr>
        </p:nvSpPr>
        <p:spPr/>
        <p:txBody>
          <a:bodyPr/>
          <a:lstStyle/>
          <a:p>
            <a:fld id="{7D8430D2-8E99-504D-AAA9-6F4470012C1E}" type="slidenum">
              <a:rPr lang="nl-NL" smtClean="0"/>
              <a:t>4</a:t>
            </a:fld>
            <a:endParaRPr lang="nl-NL"/>
          </a:p>
        </p:txBody>
      </p:sp>
    </p:spTree>
    <p:extLst>
      <p:ext uri="{BB962C8B-B14F-4D97-AF65-F5344CB8AC3E}">
        <p14:creationId xmlns:p14="http://schemas.microsoft.com/office/powerpoint/2010/main" val="2527222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79BA3-0967-932C-419E-9994DD13EFB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F005F22-DEA2-97AF-BB08-EA7D36CB082A}"/>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6CED3215-7B4B-D235-4722-A9A1651C9D8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CFF149C9-0AE2-B6B5-E016-79870661D5E7}"/>
              </a:ext>
            </a:extLst>
          </p:cNvPr>
          <p:cNvSpPr>
            <a:spLocks noGrp="1"/>
          </p:cNvSpPr>
          <p:nvPr>
            <p:ph type="sldNum" sz="quarter" idx="5"/>
          </p:nvPr>
        </p:nvSpPr>
        <p:spPr/>
        <p:txBody>
          <a:bodyPr/>
          <a:lstStyle/>
          <a:p>
            <a:fld id="{7D8430D2-8E99-504D-AAA9-6F4470012C1E}" type="slidenum">
              <a:rPr lang="nl-NL" smtClean="0"/>
              <a:t>5</a:t>
            </a:fld>
            <a:endParaRPr lang="nl-NL"/>
          </a:p>
        </p:txBody>
      </p:sp>
    </p:spTree>
    <p:extLst>
      <p:ext uri="{BB962C8B-B14F-4D97-AF65-F5344CB8AC3E}">
        <p14:creationId xmlns:p14="http://schemas.microsoft.com/office/powerpoint/2010/main" val="3139217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FBBC-18FD-87F7-0B82-9DE8D9953CA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E18F219-42AF-2A8A-6922-0AB39B700270}"/>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07C4BB71-BD0A-5E54-443B-DFCEC81C101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7142BA5E-4652-E8B6-EDE0-E79AA15C11E9}"/>
              </a:ext>
            </a:extLst>
          </p:cNvPr>
          <p:cNvSpPr>
            <a:spLocks noGrp="1"/>
          </p:cNvSpPr>
          <p:nvPr>
            <p:ph type="sldNum" sz="quarter" idx="5"/>
          </p:nvPr>
        </p:nvSpPr>
        <p:spPr/>
        <p:txBody>
          <a:bodyPr/>
          <a:lstStyle/>
          <a:p>
            <a:fld id="{7D8430D2-8E99-504D-AAA9-6F4470012C1E}" type="slidenum">
              <a:rPr lang="nl-NL" smtClean="0"/>
              <a:t>6</a:t>
            </a:fld>
            <a:endParaRPr lang="nl-NL"/>
          </a:p>
        </p:txBody>
      </p:sp>
    </p:spTree>
    <p:extLst>
      <p:ext uri="{BB962C8B-B14F-4D97-AF65-F5344CB8AC3E}">
        <p14:creationId xmlns:p14="http://schemas.microsoft.com/office/powerpoint/2010/main" val="1125320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595BC-8CF6-55ED-E57E-7F460C386D0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3D2CDF5-B12E-E02C-A332-69B142821453}"/>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73EB6332-91D5-69E0-3005-0123F093621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D362AEDC-9468-22C7-1C6F-34ACFA5B48BB}"/>
              </a:ext>
            </a:extLst>
          </p:cNvPr>
          <p:cNvSpPr>
            <a:spLocks noGrp="1"/>
          </p:cNvSpPr>
          <p:nvPr>
            <p:ph type="sldNum" sz="quarter" idx="5"/>
          </p:nvPr>
        </p:nvSpPr>
        <p:spPr/>
        <p:txBody>
          <a:bodyPr/>
          <a:lstStyle/>
          <a:p>
            <a:fld id="{7D8430D2-8E99-504D-AAA9-6F4470012C1E}" type="slidenum">
              <a:rPr lang="nl-NL" smtClean="0"/>
              <a:t>7</a:t>
            </a:fld>
            <a:endParaRPr lang="nl-NL"/>
          </a:p>
        </p:txBody>
      </p:sp>
    </p:spTree>
    <p:extLst>
      <p:ext uri="{BB962C8B-B14F-4D97-AF65-F5344CB8AC3E}">
        <p14:creationId xmlns:p14="http://schemas.microsoft.com/office/powerpoint/2010/main" val="1424683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75801-D0A7-0DA2-0702-5F76586C248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6235615-DA27-CBCE-4BF1-B1FAB54F18C9}"/>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B2EDFAE8-5F5C-5468-0AA6-95FC217E565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ACF849BD-9070-CA76-AADD-49858FD5C7C3}"/>
              </a:ext>
            </a:extLst>
          </p:cNvPr>
          <p:cNvSpPr>
            <a:spLocks noGrp="1"/>
          </p:cNvSpPr>
          <p:nvPr>
            <p:ph type="sldNum" sz="quarter" idx="5"/>
          </p:nvPr>
        </p:nvSpPr>
        <p:spPr/>
        <p:txBody>
          <a:bodyPr/>
          <a:lstStyle/>
          <a:p>
            <a:fld id="{7D8430D2-8E99-504D-AAA9-6F4470012C1E}" type="slidenum">
              <a:rPr lang="nl-NL" smtClean="0"/>
              <a:t>8</a:t>
            </a:fld>
            <a:endParaRPr lang="nl-NL"/>
          </a:p>
        </p:txBody>
      </p:sp>
    </p:spTree>
    <p:extLst>
      <p:ext uri="{BB962C8B-B14F-4D97-AF65-F5344CB8AC3E}">
        <p14:creationId xmlns:p14="http://schemas.microsoft.com/office/powerpoint/2010/main" val="1107074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277A3-A137-F1E4-BBE3-6A275DCA718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8936586-9633-59C5-CEB8-BFAA4C460D8E}"/>
              </a:ext>
            </a:extLst>
          </p:cNvPr>
          <p:cNvSpPr>
            <a:spLocks noGrp="1" noRot="1" noChangeAspect="1"/>
          </p:cNvSpPr>
          <p:nvPr>
            <p:ph type="sldImg"/>
          </p:nvPr>
        </p:nvSpPr>
        <p:spPr/>
        <p:txBody>
          <a:bodyPr/>
          <a:lstStyle/>
          <a:p>
            <a:endParaRPr lang="nl-NL"/>
          </a:p>
        </p:txBody>
      </p:sp>
      <p:sp>
        <p:nvSpPr>
          <p:cNvPr id="3" name="Tijdelijke aanduiding voor notities 2">
            <a:extLst>
              <a:ext uri="{FF2B5EF4-FFF2-40B4-BE49-F238E27FC236}">
                <a16:creationId xmlns:a16="http://schemas.microsoft.com/office/drawing/2014/main" id="{F0B84ED9-B110-8A50-D09A-531D65C8DDA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i="1">
              <a:latin typeface="Bligh"/>
            </a:endParaRPr>
          </a:p>
        </p:txBody>
      </p:sp>
      <p:sp>
        <p:nvSpPr>
          <p:cNvPr id="4" name="Tijdelijke aanduiding voor dianummer 3">
            <a:extLst>
              <a:ext uri="{FF2B5EF4-FFF2-40B4-BE49-F238E27FC236}">
                <a16:creationId xmlns:a16="http://schemas.microsoft.com/office/drawing/2014/main" id="{052DF952-16D7-F9FE-2950-9BBD412E3625}"/>
              </a:ext>
            </a:extLst>
          </p:cNvPr>
          <p:cNvSpPr>
            <a:spLocks noGrp="1"/>
          </p:cNvSpPr>
          <p:nvPr>
            <p:ph type="sldNum" sz="quarter" idx="5"/>
          </p:nvPr>
        </p:nvSpPr>
        <p:spPr/>
        <p:txBody>
          <a:bodyPr/>
          <a:lstStyle/>
          <a:p>
            <a:fld id="{7D8430D2-8E99-504D-AAA9-6F4470012C1E}" type="slidenum">
              <a:rPr lang="nl-NL" smtClean="0"/>
              <a:t>9</a:t>
            </a:fld>
            <a:endParaRPr lang="nl-NL"/>
          </a:p>
        </p:txBody>
      </p:sp>
    </p:spTree>
    <p:extLst>
      <p:ext uri="{BB962C8B-B14F-4D97-AF65-F5344CB8AC3E}">
        <p14:creationId xmlns:p14="http://schemas.microsoft.com/office/powerpoint/2010/main" val="209306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01077-6E3D-A15F-B701-B11147FD160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F6AC6E4-3D77-746F-D35A-CF5BBDDFEB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6C6A1CC-C782-3D23-AE3A-CDF140EAF69C}"/>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32AF5060-393D-D2AB-8EC8-F1557775886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48ECE3A-F8E8-44B7-2184-321952FDC433}"/>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3551620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5D817C-1762-56D7-BFAB-4A9D7152ECC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63B07E2-E108-E60C-D4FA-EF80AE69A67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5FB76BE-968F-9CC1-A0F2-16558B231B3D}"/>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21941200-A337-9CE0-9D4C-8367BAE382E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A5E55B-8131-7520-170D-4B7A030838BB}"/>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3640742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625E03-D391-FE7F-140B-C8E26EC60FC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C6C53A3-E333-AE49-4BEF-3F6863729FF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C5C71CE-30F9-0CED-DF72-731AFED37941}"/>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81DC81D7-0812-7991-76EA-475FC55B03B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E19F6A6-D3E9-4DBD-3B42-CCEDD8D44E17}"/>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1007707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DB2950-AB49-A09E-8411-9E479780A89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A651947-F278-B868-6848-492AEB15FF4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BBA725C-468D-A1C6-64A4-685418C54FF6}"/>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FF8400FC-72E7-CE7C-9CF4-EF69410FC08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FB74CCA-6291-77FB-73C1-45C778E83A00}"/>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1589934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BEC4C7-CE3D-A420-A2A6-EDF16A9A952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0A55C0F4-24AB-F254-A111-3BCEC833E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DA9DC94-958D-7ECE-76DB-CF05E408BABF}"/>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8EBD4969-8B35-0ED7-569A-D3DDA628BCC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AF1802E-4C5B-497E-127D-DEDDCD9B2230}"/>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1014153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20D268-C375-6756-2FF7-884ED96DB94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FD40C29-CD7B-0A59-3BF4-C71CB23DF64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676A621-F7EE-F015-3E9F-6A825AF6637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9F67F93-BAFC-C694-13DA-14DEE707804B}"/>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DDE2989B-DFCA-9242-3DF7-69A437CA7A3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96253DC-FF10-C550-D6B9-E49AC6A38169}"/>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303799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89DD1-DA8C-B1BE-6E06-BE626273020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0A60FBC-2CD3-1D0E-06EF-261DDAA09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92AAD96-422C-F8A2-872A-C749A8B9E9D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BE2775-8EF7-CC37-F8A8-5F3B1FAC2D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A54E30F-0D45-9687-46A9-B242AB1DB6C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2C48F7A-1A8B-532B-B932-D317CA9929F1}"/>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8" name="Tijdelijke aanduiding voor voettekst 7">
            <a:extLst>
              <a:ext uri="{FF2B5EF4-FFF2-40B4-BE49-F238E27FC236}">
                <a16:creationId xmlns:a16="http://schemas.microsoft.com/office/drawing/2014/main" id="{E7C4E13A-834C-8BEC-50A5-F464F7A183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E9A0B7C-3E63-7188-B0DD-35C2073737F8}"/>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40599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F37B9C-A12E-44FC-7205-3695BE4684F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2727DCA-3D49-2386-1B7C-F88C96674722}"/>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4" name="Tijdelijke aanduiding voor voettekst 3">
            <a:extLst>
              <a:ext uri="{FF2B5EF4-FFF2-40B4-BE49-F238E27FC236}">
                <a16:creationId xmlns:a16="http://schemas.microsoft.com/office/drawing/2014/main" id="{51D7464D-2984-45CE-F9CC-097F9F6A3C6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EB4AA84-95A9-4454-075E-4A8AB06CB780}"/>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3137270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6386284-211D-0E9A-FBCF-EBFD50DF7441}"/>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3" name="Tijdelijke aanduiding voor voettekst 2">
            <a:extLst>
              <a:ext uri="{FF2B5EF4-FFF2-40B4-BE49-F238E27FC236}">
                <a16:creationId xmlns:a16="http://schemas.microsoft.com/office/drawing/2014/main" id="{BB17B4DD-BE60-5F74-60E1-118CA9266FC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231B63-6B29-F7C2-B3C2-E802932444E1}"/>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2131059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38DE88-D659-E0B4-91A6-9C1F7D901F8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565F3E3-5114-AB1D-FA7A-A733A9A18C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D9FE328-0F95-873D-7C61-ABCED8423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854655E-7E10-CF68-18E3-EA6CF415BC32}"/>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E2FE5CAA-C1BF-2F82-CE8D-8A310250200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A480572-211A-4320-3C60-B3D695FB56FB}"/>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989321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70B1F9-E7A4-9EDC-D1E2-23DF97410F9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CAD2A8B-9888-7106-A78D-8D6BF0667D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45A5CE5-B259-141E-FD46-01A3798852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C26F09B-F44B-0472-70C9-2C6C1B40E0FA}"/>
              </a:ext>
            </a:extLst>
          </p:cNvPr>
          <p:cNvSpPr>
            <a:spLocks noGrp="1"/>
          </p:cNvSpPr>
          <p:nvPr>
            <p:ph type="dt" sz="half" idx="10"/>
          </p:nvPr>
        </p:nvSpPr>
        <p:spPr/>
        <p:txBody>
          <a:bodyPr/>
          <a:lstStyle/>
          <a:p>
            <a:fld id="{35E573F9-18A7-3443-8ADB-7E05A3653315}"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73CD0F3D-511B-BA41-65C2-5177CF397BD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D8C74B2-B9B2-E802-9881-7EA105D63DC4}"/>
              </a:ext>
            </a:extLst>
          </p:cNvPr>
          <p:cNvSpPr>
            <a:spLocks noGrp="1"/>
          </p:cNvSpPr>
          <p:nvPr>
            <p:ph type="sldNum" sz="quarter" idx="12"/>
          </p:nvPr>
        </p:nvSpPr>
        <p:spPr/>
        <p:txBody>
          <a:bodyPr/>
          <a:lstStyle/>
          <a:p>
            <a:fld id="{B1A393DB-D3B5-F143-A059-57437A14F93B}" type="slidenum">
              <a:rPr lang="nl-NL" smtClean="0"/>
              <a:t>‹nr.›</a:t>
            </a:fld>
            <a:endParaRPr lang="nl-NL"/>
          </a:p>
        </p:txBody>
      </p:sp>
    </p:spTree>
    <p:extLst>
      <p:ext uri="{BB962C8B-B14F-4D97-AF65-F5344CB8AC3E}">
        <p14:creationId xmlns:p14="http://schemas.microsoft.com/office/powerpoint/2010/main" val="2268237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4B37147-C94E-F430-25AB-C0B0475FC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D763A96-ECB2-C683-EBBF-CFE501142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C52FC00-5992-251A-652E-61911BFD2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573F9-18A7-3443-8ADB-7E05A3653315}"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B358B3FD-89DF-2AB8-8A84-3BE235971B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2946F03-A85A-D7CE-A016-5FF4F2CC6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393DB-D3B5-F143-A059-57437A14F93B}" type="slidenum">
              <a:rPr lang="nl-NL" smtClean="0"/>
              <a:t>‹nr.›</a:t>
            </a:fld>
            <a:endParaRPr lang="nl-NL"/>
          </a:p>
        </p:txBody>
      </p:sp>
    </p:spTree>
    <p:extLst>
      <p:ext uri="{BB962C8B-B14F-4D97-AF65-F5344CB8AC3E}">
        <p14:creationId xmlns:p14="http://schemas.microsoft.com/office/powerpoint/2010/main" val="1199386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8.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19.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2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2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2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2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15.svg"/><Relationship Id="rId4" Type="http://schemas.openxmlformats.org/officeDocument/2006/relationships/image" Target="../media/image2.png"/><Relationship Id="rId9" Type="http://schemas.openxmlformats.org/officeDocument/2006/relationships/image" Target="../media/image14.png"/></Relationships>
</file>

<file path=ppt/slides/_rels/slide2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15.svg"/><Relationship Id="rId4" Type="http://schemas.openxmlformats.org/officeDocument/2006/relationships/image" Target="../media/image2.png"/><Relationship Id="rId9" Type="http://schemas.openxmlformats.org/officeDocument/2006/relationships/image" Target="../media/image14.png"/></Relationships>
</file>

<file path=ppt/slides/_rels/slide2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15.svg"/><Relationship Id="rId4" Type="http://schemas.openxmlformats.org/officeDocument/2006/relationships/image" Target="../media/image2.pn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2.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_rels/slide9.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4.pn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2.pn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70F7D-0AA2-8143-259F-CFB8FFC5476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F8A7F9E-30A4-9581-A05D-5586ECD693DD}"/>
              </a:ext>
            </a:extLst>
          </p:cNvPr>
          <p:cNvSpPr>
            <a:spLocks noGrp="1"/>
          </p:cNvSpPr>
          <p:nvPr>
            <p:ph type="ctrTitle"/>
          </p:nvPr>
        </p:nvSpPr>
        <p:spPr/>
        <p:txBody>
          <a:bodyPr/>
          <a:lstStyle/>
          <a:p>
            <a:endParaRPr lang="nl-NL"/>
          </a:p>
        </p:txBody>
      </p:sp>
      <p:sp>
        <p:nvSpPr>
          <p:cNvPr id="3" name="Ondertitel 2">
            <a:extLst>
              <a:ext uri="{FF2B5EF4-FFF2-40B4-BE49-F238E27FC236}">
                <a16:creationId xmlns:a16="http://schemas.microsoft.com/office/drawing/2014/main" id="{05FF3BA3-BAE8-6E3E-C6B1-68036FE4CB6F}"/>
              </a:ext>
            </a:extLst>
          </p:cNvPr>
          <p:cNvSpPr>
            <a:spLocks noGrp="1"/>
          </p:cNvSpPr>
          <p:nvPr>
            <p:ph type="subTitle" idx="1"/>
          </p:nvPr>
        </p:nvSpPr>
        <p:spPr/>
        <p:txBody>
          <a:bodyPr/>
          <a:lstStyle/>
          <a:p>
            <a:endParaRPr lang="nl-NL"/>
          </a:p>
        </p:txBody>
      </p:sp>
      <p:grpSp>
        <p:nvGrpSpPr>
          <p:cNvPr id="15" name="Groep 14">
            <a:extLst>
              <a:ext uri="{FF2B5EF4-FFF2-40B4-BE49-F238E27FC236}">
                <a16:creationId xmlns:a16="http://schemas.microsoft.com/office/drawing/2014/main" id="{07A585C5-A77D-5F53-D971-1DA46C7A0396}"/>
              </a:ext>
            </a:extLst>
          </p:cNvPr>
          <p:cNvGrpSpPr/>
          <p:nvPr/>
        </p:nvGrpSpPr>
        <p:grpSpPr>
          <a:xfrm>
            <a:off x="10889" y="0"/>
            <a:ext cx="12192000" cy="6858000"/>
            <a:chOff x="0" y="0"/>
            <a:chExt cx="12192000" cy="6858000"/>
          </a:xfrm>
        </p:grpSpPr>
        <p:pic>
          <p:nvPicPr>
            <p:cNvPr id="10" name="Afbeelding 9">
              <a:extLst>
                <a:ext uri="{FF2B5EF4-FFF2-40B4-BE49-F238E27FC236}">
                  <a16:creationId xmlns:a16="http://schemas.microsoft.com/office/drawing/2014/main" id="{C08EE247-DEC1-1E94-FF8E-13EDA4BD7DE3}"/>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65C8732A-D0CE-167C-A763-C1ECBD95D0C5}"/>
                </a:ext>
              </a:extLst>
            </p:cNvPr>
            <p:cNvPicPr>
              <a:picLocks noChangeAspect="1"/>
            </p:cNvPicPr>
            <p:nvPr/>
          </p:nvPicPr>
          <p:blipFill>
            <a:blip r:embed="rId4"/>
            <a:stretch>
              <a:fillRect/>
            </a:stretch>
          </p:blipFill>
          <p:spPr>
            <a:xfrm>
              <a:off x="242727" y="243389"/>
              <a:ext cx="2764826" cy="434752"/>
            </a:xfrm>
            <a:prstGeom prst="rect">
              <a:avLst/>
            </a:prstGeom>
          </p:spPr>
        </p:pic>
      </p:grpSp>
      <p:sp>
        <p:nvSpPr>
          <p:cNvPr id="17" name="Tekstvak 16">
            <a:extLst>
              <a:ext uri="{FF2B5EF4-FFF2-40B4-BE49-F238E27FC236}">
                <a16:creationId xmlns:a16="http://schemas.microsoft.com/office/drawing/2014/main" id="{488D4D0A-3130-A6B1-E0DF-42B4A5AB983F}"/>
              </a:ext>
            </a:extLst>
          </p:cNvPr>
          <p:cNvSpPr txBox="1"/>
          <p:nvPr/>
        </p:nvSpPr>
        <p:spPr>
          <a:xfrm>
            <a:off x="1136304" y="4438104"/>
            <a:ext cx="10903296" cy="1754326"/>
          </a:xfrm>
          <a:prstGeom prst="rect">
            <a:avLst/>
          </a:prstGeom>
          <a:noFill/>
        </p:spPr>
        <p:txBody>
          <a:bodyPr wrap="square" lIns="0" tIns="45720" rIns="91440" bIns="45720" rtlCol="0" anchor="t">
            <a:spAutoFit/>
          </a:bodyPr>
          <a:lstStyle/>
          <a:p>
            <a:r>
              <a:rPr lang="nl-NL" sz="5400" b="1" dirty="0">
                <a:solidFill>
                  <a:srgbClr val="575651"/>
                </a:solidFill>
                <a:latin typeface="Bligh" panose="020B0604020203020204"/>
                <a:ea typeface="Calibri"/>
                <a:cs typeface="Calibri"/>
              </a:rPr>
              <a:t>Themasessie: "Onderwijs of jeugdhulp: wie is aan zet?"</a:t>
            </a:r>
          </a:p>
        </p:txBody>
      </p:sp>
      <p:sp>
        <p:nvSpPr>
          <p:cNvPr id="19" name="Tekstvak 18">
            <a:extLst>
              <a:ext uri="{FF2B5EF4-FFF2-40B4-BE49-F238E27FC236}">
                <a16:creationId xmlns:a16="http://schemas.microsoft.com/office/drawing/2014/main" id="{BEF9E366-05CC-ADA4-0804-4C538CA85E6A}"/>
              </a:ext>
            </a:extLst>
          </p:cNvPr>
          <p:cNvSpPr txBox="1"/>
          <p:nvPr/>
        </p:nvSpPr>
        <p:spPr>
          <a:xfrm>
            <a:off x="1136395" y="3922633"/>
            <a:ext cx="10066713" cy="430887"/>
          </a:xfrm>
          <a:prstGeom prst="rect">
            <a:avLst/>
          </a:prstGeom>
          <a:noFill/>
        </p:spPr>
        <p:txBody>
          <a:bodyPr wrap="square" lIns="0" tIns="0" rIns="0" bIns="0" rtlCol="0" anchor="t">
            <a:spAutoFit/>
          </a:bodyPr>
          <a:lstStyle/>
          <a:p>
            <a:r>
              <a:rPr lang="nl-NL" sz="2800" b="1" dirty="0">
                <a:solidFill>
                  <a:srgbClr val="F39200"/>
                </a:solidFill>
                <a:latin typeface="Bligh" panose="020B0604020203020204"/>
                <a:cs typeface="Bligh Light" panose="020B0404020203020204" pitchFamily="34" charset="77"/>
              </a:rPr>
              <a:t>Patty Proenings en Wendy Hensing  </a:t>
            </a:r>
          </a:p>
        </p:txBody>
      </p:sp>
      <p:pic>
        <p:nvPicPr>
          <p:cNvPr id="7" name="Graphic 6">
            <a:extLst>
              <a:ext uri="{FF2B5EF4-FFF2-40B4-BE49-F238E27FC236}">
                <a16:creationId xmlns:a16="http://schemas.microsoft.com/office/drawing/2014/main" id="{13441100-6C28-0DCA-02E1-5C5A8F33F7C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200014" y="4660017"/>
            <a:ext cx="1195566" cy="1195566"/>
          </a:xfrm>
          <a:prstGeom prst="rect">
            <a:avLst/>
          </a:prstGeom>
        </p:spPr>
      </p:pic>
      <p:pic>
        <p:nvPicPr>
          <p:cNvPr id="9" name="Graphic 8">
            <a:extLst>
              <a:ext uri="{FF2B5EF4-FFF2-40B4-BE49-F238E27FC236}">
                <a16:creationId xmlns:a16="http://schemas.microsoft.com/office/drawing/2014/main" id="{4FDC8E4E-B33D-D166-3862-8D46B907DF1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20420" y="2593603"/>
            <a:ext cx="434751" cy="434751"/>
          </a:xfrm>
          <a:prstGeom prst="rect">
            <a:avLst/>
          </a:prstGeom>
        </p:spPr>
      </p:pic>
      <p:pic>
        <p:nvPicPr>
          <p:cNvPr id="12" name="Graphic 11">
            <a:extLst>
              <a:ext uri="{FF2B5EF4-FFF2-40B4-BE49-F238E27FC236}">
                <a16:creationId xmlns:a16="http://schemas.microsoft.com/office/drawing/2014/main" id="{8ED0E4C0-0725-6808-3F1A-0C6B326A7E4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547941" y="2939904"/>
            <a:ext cx="978191" cy="978191"/>
          </a:xfrm>
          <a:prstGeom prst="rect">
            <a:avLst/>
          </a:prstGeom>
        </p:spPr>
      </p:pic>
      <p:pic>
        <p:nvPicPr>
          <p:cNvPr id="16" name="Graphic 15">
            <a:extLst>
              <a:ext uri="{FF2B5EF4-FFF2-40B4-BE49-F238E27FC236}">
                <a16:creationId xmlns:a16="http://schemas.microsoft.com/office/drawing/2014/main" id="{6059CDB5-A47B-59B6-7346-B99EF8FD01F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526132" y="-759127"/>
            <a:ext cx="1864415" cy="1580154"/>
          </a:xfrm>
          <a:prstGeom prst="rect">
            <a:avLst/>
          </a:prstGeom>
        </p:spPr>
      </p:pic>
      <p:pic>
        <p:nvPicPr>
          <p:cNvPr id="5" name="Afbeelding 4">
            <a:extLst>
              <a:ext uri="{FF2B5EF4-FFF2-40B4-BE49-F238E27FC236}">
                <a16:creationId xmlns:a16="http://schemas.microsoft.com/office/drawing/2014/main" id="{92FCACE1-8C13-5849-7160-CBA400FD0E7F}"/>
              </a:ext>
            </a:extLst>
          </p:cNvPr>
          <p:cNvPicPr>
            <a:picLocks noChangeAspect="1"/>
          </p:cNvPicPr>
          <p:nvPr/>
        </p:nvPicPr>
        <p:blipFill>
          <a:blip r:embed="rId13"/>
          <a:stretch>
            <a:fillRect/>
          </a:stretch>
        </p:blipFill>
        <p:spPr>
          <a:xfrm>
            <a:off x="7828459" y="844411"/>
            <a:ext cx="3606985" cy="2711589"/>
          </a:xfrm>
          <a:prstGeom prst="rect">
            <a:avLst/>
          </a:prstGeom>
        </p:spPr>
      </p:pic>
    </p:spTree>
    <p:extLst>
      <p:ext uri="{BB962C8B-B14F-4D97-AF65-F5344CB8AC3E}">
        <p14:creationId xmlns:p14="http://schemas.microsoft.com/office/powerpoint/2010/main" val="827966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0D047-3E21-C17A-2AF9-E5B192A60040}"/>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3656691F-173E-1B5E-CFCD-96C9832D9370}"/>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E7E774CE-31F4-0B75-622E-222204B95AA4}"/>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1E777748-A266-A1FB-228B-F718845D5520}"/>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F2153B5F-B7A9-F401-AF02-02C220CD908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1F23BE45-9899-6CBC-F13B-9197867DB6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BA8D5E34-F6F2-2DB5-7E72-90272BD7DA0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F7845410-80F7-D761-FC86-09C95D82B6A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947EF64D-FEF1-400D-E472-B4C9BACB6FAE}"/>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4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383FBE26-547D-AF54-D2C3-C050C32E9E4F}"/>
              </a:ext>
            </a:extLst>
          </p:cNvPr>
          <p:cNvSpPr txBox="1"/>
          <p:nvPr/>
        </p:nvSpPr>
        <p:spPr>
          <a:xfrm>
            <a:off x="675544" y="3294345"/>
            <a:ext cx="1130792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dirty="0">
                <a:solidFill>
                  <a:srgbClr val="575651"/>
                </a:solidFill>
                <a:latin typeface="Bligh" panose="020B0604020203020204" pitchFamily="34" charset="0"/>
                <a:cs typeface="Bligh" panose="020B0604020203020204" pitchFamily="34" charset="0"/>
              </a:rPr>
              <a:t>“</a:t>
            </a:r>
            <a:r>
              <a:rPr lang="nl-NL" sz="5400" dirty="0">
                <a:solidFill>
                  <a:srgbClr val="575651"/>
                </a:solidFill>
              </a:rPr>
              <a:t>Begeleiding bij gedrag valt altijd onder de Jeugdwet</a:t>
            </a:r>
            <a:r>
              <a:rPr lang="nl-NL" sz="5400" dirty="0">
                <a:solidFill>
                  <a:srgbClr val="575651"/>
                </a:solidFill>
                <a:latin typeface="Bligh" panose="020B0604020203020204" pitchFamily="34" charset="0"/>
                <a:cs typeface="Bligh" panose="020B0604020203020204" pitchFamily="34" charset="0"/>
              </a:rPr>
              <a:t>.” </a:t>
            </a:r>
            <a:endParaRPr lang="nl-NL" sz="5400" i="1" dirty="0">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494098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1B445-C7C4-0696-AC1B-73E8F2056D19}"/>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F03DD8D9-F1CC-3DCF-BFD1-E170DA5AA204}"/>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C31AC694-87AF-862B-FAEB-414EFD93E9A0}"/>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53137294-2984-931B-684F-8E26273ABA72}"/>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AC072430-1A4F-C100-0317-D45FEA66F5B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DE659255-0F0E-0C4D-7EFA-EBCB252AD0C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D8AD98D8-7A17-34A6-DE65-3543C1B116D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DE3DE6D8-951D-E8CC-CFEF-8A468947D8E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5AD6D499-144D-B834-1863-285F917A8946}"/>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4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9C95A8F1-2690-97EC-8E15-8DCB448760AE}"/>
              </a:ext>
            </a:extLst>
          </p:cNvPr>
          <p:cNvSpPr txBox="1"/>
          <p:nvPr/>
        </p:nvSpPr>
        <p:spPr>
          <a:xfrm>
            <a:off x="675544" y="3294345"/>
            <a:ext cx="1130792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Antwoord:</a:t>
            </a:r>
            <a:br>
              <a:rPr lang="nl-NL" dirty="0"/>
            </a:br>
            <a:r>
              <a:rPr lang="nl-NL" dirty="0"/>
              <a:t>Niet altijd.</a:t>
            </a:r>
          </a:p>
          <a:p>
            <a:pPr lvl="0"/>
            <a:endParaRPr lang="nl-NL" b="1" dirty="0"/>
          </a:p>
          <a:p>
            <a:pPr lvl="0"/>
            <a:r>
              <a:rPr lang="nl-NL" b="1" dirty="0"/>
              <a:t>Onderwijs</a:t>
            </a:r>
            <a:r>
              <a:rPr lang="nl-NL" dirty="0"/>
              <a:t> is verantwoordelijk voor gedragsbegeleiding die het leren ondersteunt.</a:t>
            </a:r>
          </a:p>
          <a:p>
            <a:pPr lvl="0"/>
            <a:r>
              <a:rPr lang="nl-NL" b="1" dirty="0"/>
              <a:t>Jeugdwet</a:t>
            </a:r>
            <a:r>
              <a:rPr lang="nl-NL" dirty="0"/>
              <a:t> is verantwoordelijk bij bredere gedragsproblematiek, zoals thuis of in vrije tijd.</a:t>
            </a:r>
            <a:br>
              <a:rPr lang="nl-NL" dirty="0"/>
            </a:br>
            <a:r>
              <a:rPr lang="nl-NL" b="1" dirty="0"/>
              <a:t>Conclusie:</a:t>
            </a:r>
            <a:r>
              <a:rPr lang="nl-NL" dirty="0"/>
              <a:t> De aard en impact van het gedrag bepalen de verantwoordelijke partij.</a:t>
            </a:r>
          </a:p>
          <a:p>
            <a:r>
              <a:rPr lang="nl-NL" b="1" dirty="0"/>
              <a:t> </a:t>
            </a:r>
            <a:endParaRPr lang="nl-NL" dirty="0"/>
          </a:p>
          <a:p>
            <a:r>
              <a:rPr lang="nl-NL" b="1" dirty="0"/>
              <a:t> </a:t>
            </a:r>
            <a:endParaRPr lang="nl-NL" dirty="0"/>
          </a:p>
        </p:txBody>
      </p:sp>
    </p:spTree>
    <p:extLst>
      <p:ext uri="{BB962C8B-B14F-4D97-AF65-F5344CB8AC3E}">
        <p14:creationId xmlns:p14="http://schemas.microsoft.com/office/powerpoint/2010/main" val="3671441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8845A-E744-EFF5-4D46-67DFF834E008}"/>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8BBB915D-E58A-FEA3-E440-087D8DC55D0D}"/>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D050EB0A-ED97-3DB6-BAE5-DB0DD01CDB6D}"/>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FC7CCB77-2054-43E1-4FF9-9401FB9E67E4}"/>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1DE725A8-4B22-95AC-500F-D8DCC455F57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16FA5AC6-996E-2E35-5699-F9866C6A8E1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D4EA3117-1668-F3A3-D0E5-5BE1E1225D0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0D5B264E-AB45-0C03-F0D6-1BD8E936C1E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D25B7BC9-59A6-0155-19B7-2CB744082F1F}"/>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5</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1B4B27B7-38A7-2804-9198-D2AE2ECDBDC7}"/>
              </a:ext>
            </a:extLst>
          </p:cNvPr>
          <p:cNvSpPr txBox="1"/>
          <p:nvPr/>
        </p:nvSpPr>
        <p:spPr>
          <a:xfrm>
            <a:off x="675544" y="3294345"/>
            <a:ext cx="1130792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rPr>
              <a:t>“Als een kind op school therapie krijgt, valt dit onder onderwijs.”</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3753378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FF8DB-22B7-DABA-972B-3D32434DBA54}"/>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445579BA-5EAF-FD7C-E90C-5694878E8181}"/>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A03FA22A-EBC8-0C60-BD12-2F1050456A03}"/>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04C926A7-E495-B062-73DF-72FC6E63DE62}"/>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CB119570-D881-17AA-E0EB-F9906E3AB7F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1E186135-040E-B51C-2A62-754E01FBEDF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ACE9D0EB-D655-CCE0-0823-1D2BCE99A26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5FCA4F06-569C-23B4-B421-72AFB661596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87FF82BB-F2D5-F13D-3D8B-EEAF966F252A}"/>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5</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842C615A-CA4C-41EA-8C4F-76E163241ECD}"/>
              </a:ext>
            </a:extLst>
          </p:cNvPr>
          <p:cNvSpPr txBox="1"/>
          <p:nvPr/>
        </p:nvSpPr>
        <p:spPr>
          <a:xfrm>
            <a:off x="675544" y="3294345"/>
            <a:ext cx="1130792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5: “Als een kind op school therapie krijgt, valt dit onder onderwijs.”</a:t>
            </a:r>
            <a:endParaRPr lang="nl-NL" dirty="0"/>
          </a:p>
          <a:p>
            <a:endParaRPr lang="nl-NL" b="1" dirty="0"/>
          </a:p>
          <a:p>
            <a:r>
              <a:rPr lang="nl-NL" b="1" dirty="0"/>
              <a:t>Antwoord:</a:t>
            </a:r>
            <a:br>
              <a:rPr lang="nl-NL" dirty="0"/>
            </a:br>
            <a:r>
              <a:rPr lang="nl-NL" dirty="0"/>
              <a:t>Niet altijd.</a:t>
            </a:r>
          </a:p>
          <a:p>
            <a:pPr lvl="0"/>
            <a:r>
              <a:rPr lang="nl-NL" b="1" dirty="0"/>
              <a:t>Onderwijs</a:t>
            </a:r>
            <a:r>
              <a:rPr lang="nl-NL" dirty="0"/>
              <a:t> is verantwoordelijk voor ondersteuning die het leren mogelijk maakt.</a:t>
            </a:r>
          </a:p>
          <a:p>
            <a:pPr lvl="0"/>
            <a:r>
              <a:rPr lang="nl-NL" b="1" dirty="0" err="1"/>
              <a:t>Zvw</a:t>
            </a:r>
            <a:r>
              <a:rPr lang="nl-NL" dirty="0"/>
              <a:t> is verantwoordelijk voor therapieën zoals logopedie, fysiotherapie of GGZ-behandeling, ook als deze op school plaatsvinden.</a:t>
            </a:r>
            <a:br>
              <a:rPr lang="nl-NL" dirty="0"/>
            </a:br>
            <a:r>
              <a:rPr lang="nl-NL" b="1" dirty="0"/>
              <a:t>Conclusie:</a:t>
            </a:r>
            <a:r>
              <a:rPr lang="nl-NL" dirty="0"/>
              <a:t> De locatie bepaalt niet de verantwoordelijkheid; het doel van de hulp is leidend.</a:t>
            </a:r>
          </a:p>
        </p:txBody>
      </p:sp>
    </p:spTree>
    <p:extLst>
      <p:ext uri="{BB962C8B-B14F-4D97-AF65-F5344CB8AC3E}">
        <p14:creationId xmlns:p14="http://schemas.microsoft.com/office/powerpoint/2010/main" val="544401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DD231-368B-92FB-5F53-830E9B8D435F}"/>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09816C80-EB9B-228B-53DA-3393753D86AF}"/>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F6A374C0-D8BD-32C7-5AAA-319EDD842394}"/>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391CCB93-2B79-7913-53E5-ADEB00930A0A}"/>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BF8170D9-1201-3DA3-82F4-E3AB1B6715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BCA7FD11-097D-3E48-19C6-89771C739AC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87F39D77-22DE-256D-2871-5ED9EC74C37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659B358A-CFBB-8EBE-D0BC-F811EE545F4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FA3C775A-B456-3BEA-E973-60B4CF15D91F}"/>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6</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A00A2A1A-2EC8-9245-A50F-7D2893274645}"/>
              </a:ext>
            </a:extLst>
          </p:cNvPr>
          <p:cNvSpPr txBox="1"/>
          <p:nvPr/>
        </p:nvSpPr>
        <p:spPr>
          <a:xfrm>
            <a:off x="313065" y="3376812"/>
            <a:ext cx="11832545"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latin typeface="Bligh" panose="020B0604020203020204" pitchFamily="34" charset="0"/>
                <a:cs typeface="Bligh" panose="020B0604020203020204" pitchFamily="34" charset="0"/>
              </a:rPr>
              <a:t>“Als een kind een WLZ-indicatie heeft, vervalt de rol van de gemeente.” </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4282340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FFC19-0E35-8EAF-1D29-6FBE0129ADEA}"/>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C4AF234F-3BA8-C8B3-838B-F722D779FD5C}"/>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39D6A462-3C68-47BA-03C9-908936160768}"/>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D6DF9F97-0C3D-D67A-9417-6EA07ED54348}"/>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94583FDA-051E-2257-2559-F1FB219E639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8788210C-BC3B-6BF2-DC30-65BE36A9230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32EC3ECF-7F8B-01A8-0260-2C1046A8C3A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3332D50E-36AA-8875-016B-1DEA6783E96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53028C99-331C-B7E3-373D-F5349D05FD36}"/>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6</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F4E1806A-D738-C266-ED46-4F8875F321CE}"/>
              </a:ext>
            </a:extLst>
          </p:cNvPr>
          <p:cNvSpPr txBox="1"/>
          <p:nvPr/>
        </p:nvSpPr>
        <p:spPr>
          <a:xfrm>
            <a:off x="313065" y="3376812"/>
            <a:ext cx="11832545"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6: “Als een kind een WLZ-indicatie heeft, vervalt de rol van de gemeente.”</a:t>
            </a:r>
            <a:endParaRPr lang="nl-NL" dirty="0"/>
          </a:p>
          <a:p>
            <a:r>
              <a:rPr lang="nl-NL" b="1" dirty="0"/>
              <a:t>Antwoord:</a:t>
            </a:r>
            <a:br>
              <a:rPr lang="nl-NL" dirty="0"/>
            </a:br>
            <a:r>
              <a:rPr lang="nl-NL" dirty="0"/>
              <a:t>Niet volledig.</a:t>
            </a:r>
          </a:p>
          <a:p>
            <a:pPr lvl="0"/>
            <a:endParaRPr lang="nl-NL" b="1" dirty="0"/>
          </a:p>
          <a:p>
            <a:pPr lvl="0"/>
            <a:r>
              <a:rPr lang="nl-NL" b="1" dirty="0"/>
              <a:t>WLZ</a:t>
            </a:r>
            <a:r>
              <a:rPr lang="nl-NL" dirty="0"/>
              <a:t> neemt de regie over langdurige zorg, maar gemeenten blijven verantwoordelijk voor aanvullende jeugdhulp en samenwerking met onderwijs.</a:t>
            </a:r>
            <a:br>
              <a:rPr lang="nl-NL" dirty="0"/>
            </a:br>
            <a:r>
              <a:rPr lang="nl-NL" b="1" dirty="0"/>
              <a:t>Conclusie:</a:t>
            </a:r>
            <a:r>
              <a:rPr lang="nl-NL" dirty="0"/>
              <a:t> De rol van de gemeente verandert, maar verdwijnt niet.</a:t>
            </a:r>
          </a:p>
        </p:txBody>
      </p:sp>
    </p:spTree>
    <p:extLst>
      <p:ext uri="{BB962C8B-B14F-4D97-AF65-F5344CB8AC3E}">
        <p14:creationId xmlns:p14="http://schemas.microsoft.com/office/powerpoint/2010/main" val="146790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50C40-C2FC-39C4-2D0F-97496262C7A1}"/>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17B593DA-32E9-1596-6DC5-80FB028010F2}"/>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5513CBC6-FCC0-05AB-64BE-42479812FA70}"/>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1E3110C6-145E-A149-68C4-47533C28C67A}"/>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BEF544D4-537E-4E19-60FF-9441AF53449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D8912E21-993D-59E2-958A-271A45D6A1C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2FF7FCA3-4806-3298-50F9-44706AB100A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BB8E0DF1-68E9-634E-38B7-B8730BBCADE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20A1D841-24F7-D4D4-A506-C961C55180D1}"/>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7</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F8E8C959-038D-37D3-2405-E799A1319415}"/>
              </a:ext>
            </a:extLst>
          </p:cNvPr>
          <p:cNvSpPr txBox="1"/>
          <p:nvPr/>
        </p:nvSpPr>
        <p:spPr>
          <a:xfrm>
            <a:off x="313065" y="3376812"/>
            <a:ext cx="11832545"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latin typeface="Bligh" panose="020B0604020203020204" pitchFamily="34" charset="0"/>
                <a:cs typeface="Bligh" panose="020B0604020203020204" pitchFamily="34" charset="0"/>
              </a:rPr>
              <a:t>“Een OPP is voldoende om zorg en onderwijs goed af te stemmen.” </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427125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59DF-EC21-0B29-3617-D8B8BB365A74}"/>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35D7C8F4-A705-BA6C-0D04-A47C3E2C6A75}"/>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04B664C7-F329-E74A-A5B8-2AB73CC862F3}"/>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E6AF6D86-6F43-FB4C-7A0B-2EA0402AB1E2}"/>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4662CDDD-7F49-D3A5-0F3F-EF27C93E08A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10DBDAE8-D63C-C44E-2CEF-63835D950D7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8DB6ED34-BE7E-398A-1736-F95C5423471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6988DB29-CA85-81C9-B871-8DCA154AE3E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753978CE-DD83-0A96-D043-CA8B51DEF9FE}"/>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7</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63C1440F-0A86-A1D1-653E-8D48158CA7C8}"/>
              </a:ext>
            </a:extLst>
          </p:cNvPr>
          <p:cNvSpPr txBox="1"/>
          <p:nvPr/>
        </p:nvSpPr>
        <p:spPr>
          <a:xfrm>
            <a:off x="313065" y="3376812"/>
            <a:ext cx="11832545"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a:t>Stelling 7: “Een OPP is voldoende om zorg en onderwijs goed af te stemmen.”</a:t>
            </a:r>
            <a:endParaRPr lang="nl-NL"/>
          </a:p>
          <a:p>
            <a:r>
              <a:rPr lang="nl-NL" b="1"/>
              <a:t>Antwoord:</a:t>
            </a:r>
            <a:br>
              <a:rPr lang="nl-NL"/>
            </a:br>
            <a:r>
              <a:rPr lang="nl-NL"/>
              <a:t>Niet altijd.</a:t>
            </a:r>
          </a:p>
          <a:p>
            <a:pPr lvl="0"/>
            <a:r>
              <a:rPr lang="nl-NL"/>
              <a:t>Een </a:t>
            </a:r>
            <a:r>
              <a:rPr lang="nl-NL" b="1"/>
              <a:t>OPP</a:t>
            </a:r>
            <a:r>
              <a:rPr lang="nl-NL"/>
              <a:t> is een onderwijsdocument en bevat geen zorginhoudelijke afspraken.</a:t>
            </a:r>
          </a:p>
          <a:p>
            <a:pPr lvl="0"/>
            <a:r>
              <a:rPr lang="nl-NL"/>
              <a:t>Voor goede afstemming is een </a:t>
            </a:r>
            <a:r>
              <a:rPr lang="nl-NL" b="1"/>
              <a:t>zorgplan</a:t>
            </a:r>
            <a:r>
              <a:rPr lang="nl-NL"/>
              <a:t> of integraal plan nodig.</a:t>
            </a:r>
            <a:br>
              <a:rPr lang="nl-NL"/>
            </a:br>
            <a:r>
              <a:rPr lang="nl-NL" b="1"/>
              <a:t>Conclusie:</a:t>
            </a:r>
            <a:r>
              <a:rPr lang="nl-NL"/>
              <a:t> OPP is een startpunt, maar niet voldoende bij complexe casussen.</a:t>
            </a:r>
          </a:p>
        </p:txBody>
      </p:sp>
    </p:spTree>
    <p:extLst>
      <p:ext uri="{BB962C8B-B14F-4D97-AF65-F5344CB8AC3E}">
        <p14:creationId xmlns:p14="http://schemas.microsoft.com/office/powerpoint/2010/main" val="4018566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813B7-AB0F-B8A9-D76F-8A74E63A8F2A}"/>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7C73D55D-2FAD-9E9A-94A9-76A03CF7F8D1}"/>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2686F0E8-331D-8701-052D-44019D28458A}"/>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F98091DA-264E-1076-C546-A5E1E1D1E440}"/>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04D294B6-9834-E8B5-4E39-7C4A22D2C5F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7AC94792-E2B6-1A81-4C65-F2610CC86EB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9F081F9B-4D9A-6B6E-0A66-43FA734202B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46AC5427-6528-2775-3F10-033E25A503C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06535CD2-1393-F3E5-2461-0834A553ED8D}"/>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8</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420EEE3D-6FA9-0E8C-D362-ABEB6FB6DB66}"/>
              </a:ext>
            </a:extLst>
          </p:cNvPr>
          <p:cNvSpPr txBox="1"/>
          <p:nvPr/>
        </p:nvSpPr>
        <p:spPr>
          <a:xfrm>
            <a:off x="-229911" y="3329877"/>
            <a:ext cx="12651821"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4800">
                <a:solidFill>
                  <a:srgbClr val="575651"/>
                </a:solidFill>
                <a:latin typeface="Bligh" panose="020B0604020203020204" pitchFamily="34" charset="0"/>
                <a:cs typeface="Bligh" panose="020B0604020203020204" pitchFamily="34" charset="0"/>
              </a:rPr>
              <a:t>“Als ouders zelf zorg regelen via een PGB, is afstemming met school niet nodig.” </a:t>
            </a:r>
            <a:endParaRPr lang="nl-NL" sz="48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1047642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3501A-10DA-AEEE-086F-19A28A23F323}"/>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F5A733B3-B8CE-8177-B0C7-8904F8EF0671}"/>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EB147555-1193-7332-1F19-552B39869C92}"/>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C3FBB45F-C7DD-2782-E526-0E2C9EA98683}"/>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6B6CE1BA-7F87-6C3C-8D59-BA3AF85095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A8BD55DC-7BD3-2175-7C21-B04148317FA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37AD428E-91A1-EE51-9262-3F1045A0D4B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4D2E106A-792F-D62B-8E43-21BA1BCFD49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31D58AB0-4A9F-C94E-AC50-EC252B86C36C}"/>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8</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24CFA059-2D77-FAA0-0B07-F69594495210}"/>
              </a:ext>
            </a:extLst>
          </p:cNvPr>
          <p:cNvSpPr txBox="1"/>
          <p:nvPr/>
        </p:nvSpPr>
        <p:spPr>
          <a:xfrm>
            <a:off x="772886" y="3428999"/>
            <a:ext cx="11649024"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a:t>Stelling 8: “Als ouders zelf zorg regelen via een PGB, is afstemming met school niet nodig.”</a:t>
            </a:r>
            <a:endParaRPr lang="nl-NL"/>
          </a:p>
          <a:p>
            <a:r>
              <a:rPr lang="nl-NL" b="1"/>
              <a:t>Antwoord:</a:t>
            </a:r>
            <a:br>
              <a:rPr lang="nl-NL"/>
            </a:br>
            <a:r>
              <a:rPr lang="nl-NL"/>
              <a:t>Onjuist.</a:t>
            </a:r>
          </a:p>
          <a:p>
            <a:pPr lvl="0"/>
            <a:r>
              <a:rPr lang="nl-NL"/>
              <a:t>Zonder afstemming kunnen doelen conflicteren of dubbel worden uitgevoerd.</a:t>
            </a:r>
          </a:p>
          <a:p>
            <a:pPr lvl="0"/>
            <a:r>
              <a:rPr lang="nl-NL"/>
              <a:t>School moet weten welke hulp er is om passend onderwijs te bieden.</a:t>
            </a:r>
            <a:br>
              <a:rPr lang="nl-NL"/>
            </a:br>
            <a:r>
              <a:rPr lang="nl-NL" b="1"/>
              <a:t>Conclusie:</a:t>
            </a:r>
            <a:r>
              <a:rPr lang="nl-NL"/>
              <a:t> Afstemming is essentieel, ook bij PGB-gefinancierde hulp.</a:t>
            </a:r>
          </a:p>
        </p:txBody>
      </p:sp>
    </p:spTree>
    <p:extLst>
      <p:ext uri="{BB962C8B-B14F-4D97-AF65-F5344CB8AC3E}">
        <p14:creationId xmlns:p14="http://schemas.microsoft.com/office/powerpoint/2010/main" val="2757943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65288-AD5F-1878-BE75-74E2CFCB463E}"/>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1D501DD9-E755-ECA2-09E1-1475C61E3AC0}"/>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99E39564-A224-735B-0381-79E631D34A48}"/>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EC2468B6-A3E8-17D1-F35D-9AC32CCD6399}"/>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8" name="Graphic 17">
            <a:extLst>
              <a:ext uri="{FF2B5EF4-FFF2-40B4-BE49-F238E27FC236}">
                <a16:creationId xmlns:a16="http://schemas.microsoft.com/office/drawing/2014/main" id="{6922F78E-3E62-B14C-3328-52364292426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12549" y="-92128"/>
            <a:ext cx="887227" cy="887227"/>
          </a:xfrm>
          <a:prstGeom prst="rect">
            <a:avLst/>
          </a:prstGeom>
        </p:spPr>
      </p:pic>
      <p:pic>
        <p:nvPicPr>
          <p:cNvPr id="22" name="Graphic 21">
            <a:extLst>
              <a:ext uri="{FF2B5EF4-FFF2-40B4-BE49-F238E27FC236}">
                <a16:creationId xmlns:a16="http://schemas.microsoft.com/office/drawing/2014/main" id="{C2094201-4377-552A-0FB7-B3512A10103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790A749A-FDA5-D95E-73FE-A3622B2C2126}"/>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dirty="0">
                <a:solidFill>
                  <a:srgbClr val="575651"/>
                </a:solidFill>
                <a:latin typeface="Bligh"/>
                <a:cs typeface="Bligh" panose="020B0604020203020204" pitchFamily="34" charset="0"/>
              </a:rPr>
              <a:t> </a:t>
            </a:r>
            <a:endParaRPr lang="en-US" sz="2800" b="1" dirty="0">
              <a:solidFill>
                <a:srgbClr val="575651"/>
              </a:solidFill>
              <a:latin typeface="Bligh" panose="020B0604020203020204" pitchFamily="34" charset="0"/>
              <a:cs typeface="Bligh" panose="020B0604020203020204" pitchFamily="34" charset="0"/>
            </a:endParaRPr>
          </a:p>
        </p:txBody>
      </p:sp>
      <p:sp>
        <p:nvSpPr>
          <p:cNvPr id="3" name="Tekstvak 2">
            <a:extLst>
              <a:ext uri="{FF2B5EF4-FFF2-40B4-BE49-F238E27FC236}">
                <a16:creationId xmlns:a16="http://schemas.microsoft.com/office/drawing/2014/main" id="{A1ADD179-EB1D-705D-4F0F-EC595D4B7770}"/>
              </a:ext>
            </a:extLst>
          </p:cNvPr>
          <p:cNvSpPr txBox="1"/>
          <p:nvPr/>
        </p:nvSpPr>
        <p:spPr>
          <a:xfrm>
            <a:off x="794658" y="522514"/>
            <a:ext cx="10671444" cy="5355312"/>
          </a:xfrm>
          <a:prstGeom prst="rect">
            <a:avLst/>
          </a:prstGeom>
          <a:noFill/>
        </p:spPr>
        <p:txBody>
          <a:bodyPr wrap="square">
            <a:spAutoFit/>
          </a:bodyPr>
          <a:lstStyle/>
          <a:p>
            <a:endParaRPr lang="nl-NL" b="1" dirty="0"/>
          </a:p>
          <a:p>
            <a:r>
              <a:rPr lang="nl-NL" b="1" dirty="0">
                <a:latin typeface="Bligh" panose="020B0604020203020204"/>
              </a:rPr>
              <a:t>Workshop voor</a:t>
            </a:r>
          </a:p>
          <a:p>
            <a:r>
              <a:rPr lang="nl-NL" dirty="0">
                <a:latin typeface="Bligh" panose="020B0604020203020204"/>
              </a:rPr>
              <a:t>Professionals die werken met kinderen waarvan de ondersteuningsvraag zich bevindt op het snijvlak van </a:t>
            </a:r>
            <a:r>
              <a:rPr lang="nl-NL" b="1" dirty="0">
                <a:latin typeface="Bligh" panose="020B0604020203020204"/>
              </a:rPr>
              <a:t>onderwijs</a:t>
            </a:r>
            <a:r>
              <a:rPr lang="nl-NL" dirty="0">
                <a:latin typeface="Bligh" panose="020B0604020203020204"/>
              </a:rPr>
              <a:t>, </a:t>
            </a:r>
            <a:r>
              <a:rPr lang="nl-NL" b="1" dirty="0">
                <a:latin typeface="Bligh" panose="020B0604020203020204"/>
              </a:rPr>
              <a:t>Jeugdwet</a:t>
            </a:r>
            <a:r>
              <a:rPr lang="nl-NL" dirty="0">
                <a:latin typeface="Bligh" panose="020B0604020203020204"/>
              </a:rPr>
              <a:t>, </a:t>
            </a:r>
            <a:r>
              <a:rPr lang="nl-NL" b="1" dirty="0">
                <a:latin typeface="Bligh" panose="020B0604020203020204"/>
              </a:rPr>
              <a:t>Wet langdurige zorg (Wlz)</a:t>
            </a:r>
            <a:r>
              <a:rPr lang="nl-NL" dirty="0">
                <a:latin typeface="Bligh" panose="020B0604020203020204"/>
              </a:rPr>
              <a:t> of </a:t>
            </a:r>
            <a:r>
              <a:rPr lang="nl-NL" b="1" dirty="0">
                <a:latin typeface="Bligh" panose="020B0604020203020204"/>
              </a:rPr>
              <a:t>Zorgverzekeringswet (</a:t>
            </a:r>
            <a:r>
              <a:rPr lang="nl-NL" b="1" dirty="0" err="1">
                <a:latin typeface="Bligh" panose="020B0604020203020204"/>
              </a:rPr>
              <a:t>Zvw</a:t>
            </a:r>
            <a:r>
              <a:rPr lang="nl-NL" b="1" dirty="0">
                <a:latin typeface="Bligh" panose="020B0604020203020204"/>
              </a:rPr>
              <a:t>)</a:t>
            </a:r>
            <a:r>
              <a:rPr lang="nl-NL" dirty="0">
                <a:latin typeface="Bligh" panose="020B0604020203020204"/>
              </a:rPr>
              <a:t>.</a:t>
            </a:r>
          </a:p>
          <a:p>
            <a:endParaRPr lang="nl-NL" dirty="0">
              <a:latin typeface="Bligh" panose="020B0604020203020204"/>
            </a:endParaRPr>
          </a:p>
          <a:p>
            <a:r>
              <a:rPr lang="nl-NL" b="1" dirty="0">
                <a:latin typeface="Bligh" panose="020B0604020203020204"/>
              </a:rPr>
              <a:t>Waarom deze workshop?</a:t>
            </a:r>
          </a:p>
          <a:p>
            <a:r>
              <a:rPr lang="nl-NL" dirty="0">
                <a:latin typeface="Bligh" panose="020B0604020203020204"/>
              </a:rPr>
              <a:t>Vanuit de werkgroep </a:t>
            </a:r>
            <a:r>
              <a:rPr lang="nl-NL" b="1" dirty="0">
                <a:latin typeface="Bligh" panose="020B0604020203020204"/>
              </a:rPr>
              <a:t>Kwaliteit OZA</a:t>
            </a:r>
            <a:r>
              <a:rPr lang="nl-NL" dirty="0">
                <a:latin typeface="Bligh" panose="020B0604020203020204"/>
              </a:rPr>
              <a:t> (breder dan de OZA-experimenteerregeling) onderzoeken we het spanningsveld tussen onderwijs en zorg. In de praktijk leidt onduidelijkheid over verantwoordelijkheden en bekostiging vaak tot vertraging, dubbele inzet of zelfs het uitblijven van hulp.</a:t>
            </a:r>
          </a:p>
          <a:p>
            <a:endParaRPr lang="nl-NL" dirty="0">
              <a:latin typeface="Bligh" panose="020B0604020203020204"/>
            </a:endParaRPr>
          </a:p>
          <a:p>
            <a:r>
              <a:rPr lang="nl-NL" b="1" u="sng" dirty="0">
                <a:latin typeface="Bligh" panose="020B0604020203020204"/>
              </a:rPr>
              <a:t>Doelen van het onderzoek</a:t>
            </a:r>
          </a:p>
          <a:p>
            <a:r>
              <a:rPr lang="nl-NL" b="1" dirty="0">
                <a:latin typeface="Bligh" panose="020B0604020203020204"/>
              </a:rPr>
              <a:t>Duidelijkheid creëren</a:t>
            </a:r>
            <a:r>
              <a:rPr lang="nl-NL" dirty="0">
                <a:latin typeface="Bligh" panose="020B0604020203020204"/>
              </a:rPr>
              <a:t>: Welke ondersteuning valt onder welke wet?</a:t>
            </a:r>
          </a:p>
          <a:p>
            <a:r>
              <a:rPr lang="nl-NL" b="1" dirty="0">
                <a:latin typeface="Bligh" panose="020B0604020203020204"/>
              </a:rPr>
              <a:t>Grijze gebieden verkennen</a:t>
            </a:r>
            <a:r>
              <a:rPr lang="nl-NL" dirty="0">
                <a:latin typeface="Bligh" panose="020B0604020203020204"/>
              </a:rPr>
              <a:t>: Waar overlappen verantwoordelijkheden?</a:t>
            </a:r>
          </a:p>
          <a:p>
            <a:r>
              <a:rPr lang="nl-NL" b="1" dirty="0">
                <a:latin typeface="Bligh" panose="020B0604020203020204"/>
              </a:rPr>
              <a:t>Voorkomen van vertraging</a:t>
            </a:r>
            <a:r>
              <a:rPr lang="nl-NL" dirty="0">
                <a:latin typeface="Bligh" panose="020B0604020203020204"/>
              </a:rPr>
              <a:t>: Afspraken maken zodat discussie over bekostiging het proces niet blokkeert.</a:t>
            </a:r>
          </a:p>
          <a:p>
            <a:r>
              <a:rPr lang="nl-NL" b="1" dirty="0">
                <a:latin typeface="Bligh" panose="020B0604020203020204"/>
              </a:rPr>
              <a:t>Ontwikkelen van een regionaal afwegingskader</a:t>
            </a:r>
            <a:r>
              <a:rPr lang="nl-NL" dirty="0">
                <a:latin typeface="Bligh" panose="020B0604020203020204"/>
              </a:rPr>
              <a:t>: Met praktische tools, formats en voorbeeldafspraken.</a:t>
            </a:r>
          </a:p>
          <a:p>
            <a:endParaRPr lang="nl-NL" dirty="0">
              <a:latin typeface="Bligh" panose="020B0604020203020204"/>
            </a:endParaRPr>
          </a:p>
          <a:p>
            <a:r>
              <a:rPr lang="nl-NL" b="1" dirty="0">
                <a:latin typeface="Bligh" panose="020B0604020203020204"/>
              </a:rPr>
              <a:t>Workshopdoel</a:t>
            </a:r>
          </a:p>
          <a:p>
            <a:r>
              <a:rPr lang="nl-NL" dirty="0">
                <a:latin typeface="Bligh" panose="020B0604020203020204"/>
              </a:rPr>
              <a:t>Samen praktijkervaringen ophalen over situaties waarin onduidelijk is wie verantwoordelijk is voor ondersteuning aan kinderen.</a:t>
            </a:r>
          </a:p>
        </p:txBody>
      </p:sp>
    </p:spTree>
    <p:extLst>
      <p:ext uri="{BB962C8B-B14F-4D97-AF65-F5344CB8AC3E}">
        <p14:creationId xmlns:p14="http://schemas.microsoft.com/office/powerpoint/2010/main" val="2550092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C434A-42B5-F128-418E-A902F8F9E1CD}"/>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6D57D988-1BE5-CC61-249F-AE5FCE3579A9}"/>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25FE0519-9B24-C509-D14F-5C335BF99EFC}"/>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070CDB0B-49C7-BBE9-31CC-29B3181415B3}"/>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0DB6C6BA-519E-916A-EA85-01F0BDD13E9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E196BEEF-1889-30BB-4C02-A252CE75A22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5E7E07F6-9BEE-07B9-4E82-B402C4C75D5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6925CA47-E427-837B-3675-6D49C684EE9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ECDA63C5-0F4A-B84D-5E92-DB93B57B82AE}"/>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9</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032C2247-20E8-30DA-4208-4F01BEE96E3D}"/>
              </a:ext>
            </a:extLst>
          </p:cNvPr>
          <p:cNvSpPr txBox="1"/>
          <p:nvPr/>
        </p:nvSpPr>
        <p:spPr>
          <a:xfrm>
            <a:off x="-229911" y="3329877"/>
            <a:ext cx="12651821"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rPr>
              <a:t>“Als een kind tijdelijk niet naar </a:t>
            </a:r>
          </a:p>
          <a:p>
            <a:pPr algn="ctr"/>
            <a:r>
              <a:rPr lang="nl-NL" sz="5400">
                <a:solidFill>
                  <a:srgbClr val="575651"/>
                </a:solidFill>
              </a:rPr>
              <a:t>school kan, is het onderwijs </a:t>
            </a:r>
          </a:p>
          <a:p>
            <a:pPr algn="ctr"/>
            <a:r>
              <a:rPr lang="nl-NL" sz="5400">
                <a:solidFill>
                  <a:srgbClr val="575651"/>
                </a:solidFill>
              </a:rPr>
              <a:t>niet meer verantwoordelijk.”</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3955678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91DF5-2DA1-D7F0-0B83-404B64563BB4}"/>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02AF47CA-0B69-F2ED-80D8-20FE0C8C3C97}"/>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92E68D5C-D6CC-AF19-500D-32D3329BA276}"/>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DCD20E67-57E6-06C9-95B4-F7C5CBB1E5A0}"/>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462B6C44-A206-EB66-F543-B66352B0952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014F969E-465B-48AA-9764-D0ADF8D4AA3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94899DB3-7129-97D0-B44E-5F5979A8BE6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50DF7A5A-C481-127A-C71D-4EAA06B5C2F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2B08D484-87A0-7F1A-4235-1E3030D5569B}"/>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9</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509B5C0C-F77E-9630-F905-187F12B7FB3B}"/>
              </a:ext>
            </a:extLst>
          </p:cNvPr>
          <p:cNvSpPr txBox="1"/>
          <p:nvPr/>
        </p:nvSpPr>
        <p:spPr>
          <a:xfrm>
            <a:off x="858365" y="3428999"/>
            <a:ext cx="11563545"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9: “Als een kind tijdelijk niet naar school kan, is het onderwijs niet meer verantwoordelijk.”</a:t>
            </a:r>
            <a:endParaRPr lang="nl-NL" dirty="0"/>
          </a:p>
          <a:p>
            <a:r>
              <a:rPr lang="nl-NL" b="1" dirty="0"/>
              <a:t>Antwoord:</a:t>
            </a:r>
            <a:br>
              <a:rPr lang="nl-NL" dirty="0"/>
            </a:br>
            <a:r>
              <a:rPr lang="nl-NL" dirty="0"/>
              <a:t>Onjuist.</a:t>
            </a:r>
          </a:p>
          <a:p>
            <a:pPr lvl="0"/>
            <a:endParaRPr lang="nl-NL" b="1" dirty="0"/>
          </a:p>
          <a:p>
            <a:pPr lvl="0"/>
            <a:r>
              <a:rPr lang="nl-NL" b="1" dirty="0"/>
              <a:t>Onderwijs</a:t>
            </a:r>
            <a:r>
              <a:rPr lang="nl-NL" dirty="0"/>
              <a:t> heeft zorgplicht, ook bij tijdelijke afwezigheid.</a:t>
            </a:r>
          </a:p>
          <a:p>
            <a:pPr lvl="0"/>
            <a:r>
              <a:rPr lang="nl-NL" dirty="0"/>
              <a:t>School blijft verantwoordelijk voor het onderwijsperspectief en terugkeer.</a:t>
            </a:r>
            <a:br>
              <a:rPr lang="nl-NL" dirty="0"/>
            </a:br>
            <a:r>
              <a:rPr lang="nl-NL" b="1" dirty="0"/>
              <a:t>Conclusie:</a:t>
            </a:r>
            <a:r>
              <a:rPr lang="nl-NL" dirty="0"/>
              <a:t> Onderwijs blijft betrokken, ook bij thuiszitters of OZA-trajecten.</a:t>
            </a:r>
          </a:p>
        </p:txBody>
      </p:sp>
    </p:spTree>
    <p:extLst>
      <p:ext uri="{BB962C8B-B14F-4D97-AF65-F5344CB8AC3E}">
        <p14:creationId xmlns:p14="http://schemas.microsoft.com/office/powerpoint/2010/main" val="3319419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CF3EB-FC34-5952-AA65-817228D6F6B7}"/>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124BAD54-1AE4-42C0-4F7B-78A64F8B5D87}"/>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85B5F888-496C-26D4-6009-5FBFAA125091}"/>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82C279C4-54E3-9D10-AB59-8B89B7ABCF2E}"/>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A1279558-C28B-0827-462D-078C63C4203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2014882F-263B-A5C2-157A-F88D17A6F5C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9DF054B9-9A5B-CF94-2EE0-2F3819B9110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6EA7AB13-4D7E-8D1F-75C5-82AC5E854EA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B705E52C-E4C9-B5A4-0127-203BAA1CCFA9}"/>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dirty="0">
                <a:solidFill>
                  <a:srgbClr val="575651"/>
                </a:solidFill>
                <a:latin typeface="Bligh"/>
                <a:cs typeface="Bligh" panose="020B0604020203020204" pitchFamily="34" charset="0"/>
              </a:rPr>
              <a:t>Stelling 10</a:t>
            </a:r>
            <a:endParaRPr lang="en-US" sz="2800" b="1" dirty="0">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840FDD01-F3FE-BA46-A53B-977EF5D00AA5}"/>
              </a:ext>
            </a:extLst>
          </p:cNvPr>
          <p:cNvSpPr txBox="1"/>
          <p:nvPr/>
        </p:nvSpPr>
        <p:spPr>
          <a:xfrm>
            <a:off x="569156" y="2738648"/>
            <a:ext cx="11336332"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dirty="0">
                <a:solidFill>
                  <a:srgbClr val="575651"/>
                </a:solidFill>
              </a:rPr>
              <a:t>“School heeft zorgplicht en is daarom ook verantwoordelijk voor het bekostigen van de zorg als het kind staat ingeschreven bij de school.”</a:t>
            </a:r>
            <a:endParaRPr lang="nl-NL" sz="5400" i="1" dirty="0">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1920958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039B8-204B-1DD8-AEED-CC608C9CB5CA}"/>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570FC8DA-1160-C879-75A8-6B5A0FF75245}"/>
              </a:ext>
            </a:extLst>
          </p:cNvPr>
          <p:cNvGrpSpPr/>
          <p:nvPr/>
        </p:nvGrpSpPr>
        <p:grpSpPr>
          <a:xfrm>
            <a:off x="-200595" y="1913926"/>
            <a:ext cx="12192000" cy="6858000"/>
            <a:chOff x="0" y="0"/>
            <a:chExt cx="12192000" cy="6858000"/>
          </a:xfrm>
        </p:grpSpPr>
        <p:pic>
          <p:nvPicPr>
            <p:cNvPr id="10" name="Afbeelding 9">
              <a:extLst>
                <a:ext uri="{FF2B5EF4-FFF2-40B4-BE49-F238E27FC236}">
                  <a16:creationId xmlns:a16="http://schemas.microsoft.com/office/drawing/2014/main" id="{DDA5FF9D-CF46-282C-E32D-6E36D62D7D17}"/>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207AF5A1-3F20-517D-AC97-95614F9FB181}"/>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0EF1365F-BE10-C82A-8792-373D673B91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1935E2FC-FBA3-7834-047D-0D9F5C021DE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73D217F3-8D3B-52A8-BF2F-3D2221A6B94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30B71940-2E32-1D1A-B0E6-6C32394A194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C7B3B635-A2DC-F6F3-EDD2-E637C70BA1D8}"/>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dirty="0">
                <a:solidFill>
                  <a:srgbClr val="575651"/>
                </a:solidFill>
                <a:latin typeface="Bligh"/>
                <a:cs typeface="Bligh" panose="020B0604020203020204" pitchFamily="34" charset="0"/>
              </a:rPr>
              <a:t>Stelling 10</a:t>
            </a:r>
            <a:endParaRPr lang="en-US" sz="2800" b="1" dirty="0">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43E0B039-117A-577C-AD43-7E8429A80C96}"/>
              </a:ext>
            </a:extLst>
          </p:cNvPr>
          <p:cNvSpPr txBox="1"/>
          <p:nvPr/>
        </p:nvSpPr>
        <p:spPr>
          <a:xfrm>
            <a:off x="858365" y="3428999"/>
            <a:ext cx="11563545"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10: “</a:t>
            </a:r>
            <a:r>
              <a:rPr lang="nl-NL" b="1" dirty="0">
                <a:solidFill>
                  <a:srgbClr val="575651"/>
                </a:solidFill>
              </a:rPr>
              <a:t>School heeft zorgplicht en is daarom ook verantwoordelijk voor het bekostigen van de zorg als het kind staat ingeschreven bij de school</a:t>
            </a:r>
            <a:r>
              <a:rPr lang="nl-NL" b="1" dirty="0"/>
              <a:t>.”</a:t>
            </a:r>
          </a:p>
          <a:p>
            <a:r>
              <a:rPr lang="nl-NL" b="1" dirty="0"/>
              <a:t>Antwoord:</a:t>
            </a:r>
            <a:br>
              <a:rPr lang="nl-NL" dirty="0"/>
            </a:br>
            <a:r>
              <a:rPr lang="nl-NL" dirty="0"/>
              <a:t>Onjuist.</a:t>
            </a:r>
          </a:p>
          <a:p>
            <a:pPr lvl="0"/>
            <a:endParaRPr lang="nl-NL" b="1" dirty="0"/>
          </a:p>
          <a:p>
            <a:pPr lvl="0"/>
            <a:r>
              <a:rPr lang="nl-NL" b="1" dirty="0"/>
              <a:t>Onderwijs</a:t>
            </a:r>
            <a:r>
              <a:rPr lang="nl-NL" dirty="0"/>
              <a:t> heeft zorgplicht, maar dat betekent niet verantwoordelijk voor zorg. Zorgplicht betekent zorgen voor een passende onderwijsplek. Zorgplicht is een resultaatverplichting. Een school mag een kind pas uitschrijven als een andere school bereid is hem toe te laten.</a:t>
            </a:r>
          </a:p>
          <a:p>
            <a:pPr lvl="0"/>
            <a:r>
              <a:rPr lang="nl-NL" dirty="0"/>
              <a:t>Scholen mogen zorg niet bekostigen.</a:t>
            </a:r>
            <a:br>
              <a:rPr lang="nl-NL" dirty="0"/>
            </a:br>
            <a:endParaRPr lang="nl-NL" dirty="0"/>
          </a:p>
        </p:txBody>
      </p:sp>
    </p:spTree>
    <p:extLst>
      <p:ext uri="{BB962C8B-B14F-4D97-AF65-F5344CB8AC3E}">
        <p14:creationId xmlns:p14="http://schemas.microsoft.com/office/powerpoint/2010/main" val="2199257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9E74E-4123-60A7-718B-3A2D2C5A7BA5}"/>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39D31C54-FB7A-93AF-EC9A-1D511FF38F69}"/>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F8E464C2-72D9-533C-AF19-0E3662F6729E}"/>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F0FB0348-C24A-CDC4-3682-665902C30E5E}"/>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8A8DF2BD-9112-13D0-B95A-2E0AF4F2DD8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2733896" y="910364"/>
            <a:ext cx="481637" cy="599934"/>
          </a:xfrm>
          <a:prstGeom prst="rect">
            <a:avLst/>
          </a:prstGeom>
        </p:spPr>
      </p:pic>
      <p:pic>
        <p:nvPicPr>
          <p:cNvPr id="18" name="Graphic 17">
            <a:extLst>
              <a:ext uri="{FF2B5EF4-FFF2-40B4-BE49-F238E27FC236}">
                <a16:creationId xmlns:a16="http://schemas.microsoft.com/office/drawing/2014/main" id="{3EA308F9-FED7-0C20-821D-2B8A3559314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2" name="Graphic 21">
            <a:extLst>
              <a:ext uri="{FF2B5EF4-FFF2-40B4-BE49-F238E27FC236}">
                <a16:creationId xmlns:a16="http://schemas.microsoft.com/office/drawing/2014/main" id="{8A43861A-F4A5-8817-4074-E71963B36B8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A777A4D4-F513-2661-25E5-E523D04ABBFB}"/>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dirty="0" err="1">
                <a:solidFill>
                  <a:srgbClr val="575651"/>
                </a:solidFill>
                <a:latin typeface="Bligh"/>
                <a:cs typeface="Bligh" panose="020B0604020203020204" pitchFamily="34" charset="0"/>
              </a:rPr>
              <a:t>Conclusie</a:t>
            </a:r>
            <a:endParaRPr lang="en-US" sz="2800" b="1" dirty="0">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440FF898-2531-820F-2BE5-71B5253ACE41}"/>
              </a:ext>
            </a:extLst>
          </p:cNvPr>
          <p:cNvSpPr txBox="1"/>
          <p:nvPr/>
        </p:nvSpPr>
        <p:spPr>
          <a:xfrm>
            <a:off x="313065" y="2122388"/>
            <a:ext cx="11138706"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nl-NL" b="1" dirty="0"/>
          </a:p>
          <a:p>
            <a:r>
              <a:rPr lang="nl-NL" dirty="0"/>
              <a:t>De verantwoordelijkheid voor ondersteuning aan kinderen hangt niet af van </a:t>
            </a:r>
            <a:r>
              <a:rPr lang="nl-NL" b="1" dirty="0"/>
              <a:t>waar</a:t>
            </a:r>
            <a:r>
              <a:rPr lang="nl-NL" dirty="0"/>
              <a:t> de hulp plaatsvindt, maar van </a:t>
            </a:r>
            <a:r>
              <a:rPr lang="nl-NL" b="1" dirty="0"/>
              <a:t>het doel van de hulp</a:t>
            </a:r>
            <a:r>
              <a:rPr lang="nl-NL" dirty="0"/>
              <a:t>. Dit zorgt voor grijze gebieden tussen onderwijs, Jeugdwet, Wlz en </a:t>
            </a:r>
            <a:r>
              <a:rPr lang="nl-NL" dirty="0" err="1"/>
              <a:t>Zvw</a:t>
            </a:r>
            <a:r>
              <a:rPr lang="nl-NL" dirty="0"/>
              <a:t>.</a:t>
            </a:r>
            <a:br>
              <a:rPr lang="nl-NL" dirty="0"/>
            </a:br>
            <a:r>
              <a:rPr lang="nl-NL" dirty="0"/>
              <a:t>Om vertraging en discussie over bekostiging te voorkomen, is het nodig om </a:t>
            </a:r>
            <a:r>
              <a:rPr lang="nl-NL" b="1" dirty="0"/>
              <a:t>heldere afspraken en een regionaal afwegingskader</a:t>
            </a:r>
            <a:r>
              <a:rPr lang="nl-NL" dirty="0"/>
              <a:t> te ontwikkelen.</a:t>
            </a:r>
          </a:p>
          <a:p>
            <a:br>
              <a:rPr lang="nl-NL" dirty="0"/>
            </a:br>
            <a:endParaRPr lang="nl-NL" dirty="0"/>
          </a:p>
          <a:p>
            <a:r>
              <a:rPr lang="nl-NL" b="1" dirty="0"/>
              <a:t>Hoe pakken we dit op?</a:t>
            </a:r>
          </a:p>
          <a:p>
            <a:r>
              <a:rPr lang="nl-NL" dirty="0"/>
              <a:t>Dit wordt opgepakt door de </a:t>
            </a:r>
            <a:r>
              <a:rPr lang="nl-NL" b="1" dirty="0"/>
              <a:t>werkgroep Kwaliteit binnen de OZA-experimenteerregeling</a:t>
            </a:r>
            <a:r>
              <a:rPr lang="nl-NL" dirty="0"/>
              <a:t>.</a:t>
            </a:r>
            <a:br>
              <a:rPr lang="nl-NL" dirty="0"/>
            </a:br>
            <a:r>
              <a:rPr lang="nl-NL" b="1" dirty="0"/>
              <a:t>Doel:</a:t>
            </a:r>
            <a:br>
              <a:rPr lang="nl-NL" dirty="0"/>
            </a:br>
            <a:r>
              <a:rPr lang="nl-NL" dirty="0"/>
              <a:t>Ontwikkelen van een </a:t>
            </a:r>
            <a:r>
              <a:rPr lang="nl-NL" b="1" dirty="0"/>
              <a:t>regionaal afwegingskader</a:t>
            </a:r>
            <a:r>
              <a:rPr lang="nl-NL" dirty="0"/>
              <a:t> met praktische tools, formats en voorbeeldafspraken, zodat samenwerking tussen onderwijs, gemeenten en zorgpartners efficiënter en duidelijker wordt.</a:t>
            </a:r>
          </a:p>
        </p:txBody>
      </p:sp>
    </p:spTree>
    <p:extLst>
      <p:ext uri="{BB962C8B-B14F-4D97-AF65-F5344CB8AC3E}">
        <p14:creationId xmlns:p14="http://schemas.microsoft.com/office/powerpoint/2010/main" val="774689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AD4B6-5282-67E1-DE56-2A56B2E67A93}"/>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DA360364-8938-EF57-00A9-16AC31A0E634}"/>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31E2207E-2D87-DF47-FD95-022BE02B623E}"/>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05277D57-4178-E36F-CC1C-DF08796EF090}"/>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2CB9D365-EDA7-8CA1-4908-96B124301C4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2733896" y="910364"/>
            <a:ext cx="481637" cy="599934"/>
          </a:xfrm>
          <a:prstGeom prst="rect">
            <a:avLst/>
          </a:prstGeom>
        </p:spPr>
      </p:pic>
      <p:pic>
        <p:nvPicPr>
          <p:cNvPr id="18" name="Graphic 17">
            <a:extLst>
              <a:ext uri="{FF2B5EF4-FFF2-40B4-BE49-F238E27FC236}">
                <a16:creationId xmlns:a16="http://schemas.microsoft.com/office/drawing/2014/main" id="{86937EE7-3AD2-5CA4-A59D-91D56ECB259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2" name="Graphic 21">
            <a:extLst>
              <a:ext uri="{FF2B5EF4-FFF2-40B4-BE49-F238E27FC236}">
                <a16:creationId xmlns:a16="http://schemas.microsoft.com/office/drawing/2014/main" id="{3307B469-C51D-4244-8527-F346ECB20A7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9FA03AC7-22A6-26ED-51A1-19DE1254E517}"/>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dirty="0" err="1">
                <a:solidFill>
                  <a:srgbClr val="575651"/>
                </a:solidFill>
                <a:latin typeface="Bligh"/>
                <a:cs typeface="Bligh" panose="020B0604020203020204" pitchFamily="34" charset="0"/>
              </a:rPr>
              <a:t>Vragen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aan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deelnemers</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indien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genoeg</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tijd</a:t>
            </a:r>
            <a:r>
              <a:rPr lang="en-US" sz="2800" b="1" dirty="0">
                <a:solidFill>
                  <a:srgbClr val="575651"/>
                </a:solidFill>
                <a:latin typeface="Bligh"/>
                <a:cs typeface="Bligh" panose="020B0604020203020204" pitchFamily="34" charset="0"/>
              </a:rPr>
              <a:t>)</a:t>
            </a:r>
            <a:endParaRPr lang="en-US" sz="2800" b="1" dirty="0">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56C5406F-861B-BB16-DC4B-970F628476F4}"/>
              </a:ext>
            </a:extLst>
          </p:cNvPr>
          <p:cNvSpPr txBox="1"/>
          <p:nvPr/>
        </p:nvSpPr>
        <p:spPr>
          <a:xfrm>
            <a:off x="313065" y="2122388"/>
            <a:ext cx="11138706"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Concrete casussen</a:t>
            </a:r>
            <a:endParaRPr lang="nl-NL" dirty="0"/>
          </a:p>
          <a:p>
            <a:pPr lvl="1"/>
            <a:r>
              <a:rPr lang="nl-NL" dirty="0"/>
              <a:t>Voorbeelden waarin het onduidelijk was wie verantwoordelijk was (onderwijs, Jeugdwet, </a:t>
            </a:r>
            <a:r>
              <a:rPr lang="nl-NL" dirty="0" err="1"/>
              <a:t>Zvw</a:t>
            </a:r>
            <a:r>
              <a:rPr lang="nl-NL" dirty="0"/>
              <a:t>, Wlz).</a:t>
            </a:r>
          </a:p>
          <a:p>
            <a:pPr lvl="1"/>
            <a:r>
              <a:rPr lang="nl-NL" dirty="0"/>
              <a:t>Hoe is het uiteindelijk opgelost? Wat werkte wel/niet?</a:t>
            </a:r>
          </a:p>
          <a:p>
            <a:r>
              <a:rPr lang="nl-NL" b="1" dirty="0"/>
              <a:t>Ervaren knelpunten</a:t>
            </a:r>
            <a:endParaRPr lang="nl-NL" dirty="0"/>
          </a:p>
          <a:p>
            <a:pPr lvl="1"/>
            <a:r>
              <a:rPr lang="nl-NL" dirty="0"/>
              <a:t>Waar loopt het proces vast?</a:t>
            </a:r>
          </a:p>
          <a:p>
            <a:pPr lvl="1"/>
            <a:r>
              <a:rPr lang="nl-NL" dirty="0"/>
              <a:t>Is het vooral bij bekostiging, regie, of afstemming tussen partijen?</a:t>
            </a:r>
          </a:p>
          <a:p>
            <a:r>
              <a:rPr lang="nl-NL" b="1" dirty="0"/>
              <a:t>Grijze gebieden</a:t>
            </a:r>
            <a:endParaRPr lang="nl-NL" dirty="0"/>
          </a:p>
          <a:p>
            <a:pPr lvl="1"/>
            <a:r>
              <a:rPr lang="nl-NL" dirty="0"/>
              <a:t>Welke situaties komen het meest voor waarin wetten overlappen?</a:t>
            </a:r>
          </a:p>
          <a:p>
            <a:pPr lvl="1"/>
            <a:r>
              <a:rPr lang="nl-NL" dirty="0"/>
              <a:t>Welke vragen krijgen jullie van ouders of collega’s?</a:t>
            </a:r>
          </a:p>
          <a:p>
            <a:r>
              <a:rPr lang="nl-NL" b="1" dirty="0"/>
              <a:t>Huidige werkwijze</a:t>
            </a:r>
            <a:endParaRPr lang="nl-NL" dirty="0"/>
          </a:p>
          <a:p>
            <a:pPr lvl="1"/>
            <a:r>
              <a:rPr lang="nl-NL" dirty="0"/>
              <a:t>Hoe stemmen jullie nu af tussen onderwijs en zorg?</a:t>
            </a:r>
          </a:p>
          <a:p>
            <a:pPr lvl="1"/>
            <a:r>
              <a:rPr lang="nl-NL" dirty="0"/>
              <a:t>Welke documenten gebruiken jullie (OPP, zorgplan, integraal plan)?</a:t>
            </a:r>
          </a:p>
        </p:txBody>
      </p:sp>
    </p:spTree>
    <p:extLst>
      <p:ext uri="{BB962C8B-B14F-4D97-AF65-F5344CB8AC3E}">
        <p14:creationId xmlns:p14="http://schemas.microsoft.com/office/powerpoint/2010/main" val="1110502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1EDD5-41DE-0703-FFF3-459D2E25E924}"/>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410875A4-8B1F-CCE5-86DC-34CE055E5BE2}"/>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25BA5356-8625-039B-C68C-40AED8FFE453}"/>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282494DE-7EA6-F4CC-5246-70DB53AABA83}"/>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F6F2662E-B1EC-9430-D142-F1E00F7AE4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2733896" y="910364"/>
            <a:ext cx="481637" cy="599934"/>
          </a:xfrm>
          <a:prstGeom prst="rect">
            <a:avLst/>
          </a:prstGeom>
        </p:spPr>
      </p:pic>
      <p:pic>
        <p:nvPicPr>
          <p:cNvPr id="18" name="Graphic 17">
            <a:extLst>
              <a:ext uri="{FF2B5EF4-FFF2-40B4-BE49-F238E27FC236}">
                <a16:creationId xmlns:a16="http://schemas.microsoft.com/office/drawing/2014/main" id="{871DDD56-9DD2-EC4B-224C-0ECFDBF85C8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2" name="Graphic 21">
            <a:extLst>
              <a:ext uri="{FF2B5EF4-FFF2-40B4-BE49-F238E27FC236}">
                <a16:creationId xmlns:a16="http://schemas.microsoft.com/office/drawing/2014/main" id="{5D54C58E-B2F7-3932-CAC0-C8F5D54690D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CE4BCD85-8002-64AA-203C-0713A62D8AAB}"/>
              </a:ext>
            </a:extLst>
          </p:cNvPr>
          <p:cNvSpPr txBox="1"/>
          <p:nvPr/>
        </p:nvSpPr>
        <p:spPr>
          <a:xfrm>
            <a:off x="858365" y="1327289"/>
            <a:ext cx="8041928" cy="430887"/>
          </a:xfrm>
          <a:prstGeom prst="rect">
            <a:avLst/>
          </a:prstGeom>
          <a:noFill/>
        </p:spPr>
        <p:txBody>
          <a:bodyPr wrap="square" lIns="0" tIns="0" rIns="0" bIns="0" rtlCol="0" anchor="t">
            <a:spAutoFit/>
          </a:bodyPr>
          <a:lstStyle/>
          <a:p>
            <a:r>
              <a:rPr lang="en-US" sz="2800" b="1" dirty="0" err="1">
                <a:solidFill>
                  <a:srgbClr val="575651"/>
                </a:solidFill>
                <a:latin typeface="Bligh"/>
                <a:cs typeface="Bligh" panose="020B0604020203020204" pitchFamily="34" charset="0"/>
              </a:rPr>
              <a:t>Vragen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aan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deelnemers</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indien</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genoeg</a:t>
            </a:r>
            <a:r>
              <a:rPr lang="en-US" sz="2800" b="1" dirty="0">
                <a:solidFill>
                  <a:srgbClr val="575651"/>
                </a:solidFill>
                <a:latin typeface="Bligh"/>
                <a:cs typeface="Bligh" panose="020B0604020203020204" pitchFamily="34" charset="0"/>
              </a:rPr>
              <a:t> </a:t>
            </a:r>
            <a:r>
              <a:rPr lang="en-US" sz="2800" b="1" dirty="0" err="1">
                <a:solidFill>
                  <a:srgbClr val="575651"/>
                </a:solidFill>
                <a:latin typeface="Bligh"/>
                <a:cs typeface="Bligh" panose="020B0604020203020204" pitchFamily="34" charset="0"/>
              </a:rPr>
              <a:t>tijd</a:t>
            </a:r>
            <a:r>
              <a:rPr lang="en-US" sz="2800" b="1" dirty="0">
                <a:solidFill>
                  <a:srgbClr val="575651"/>
                </a:solidFill>
                <a:latin typeface="Bligh"/>
                <a:cs typeface="Bligh" panose="020B0604020203020204" pitchFamily="34" charset="0"/>
              </a:rPr>
              <a:t>)</a:t>
            </a:r>
            <a:endParaRPr lang="en-US" sz="2800" b="1" dirty="0">
              <a:solidFill>
                <a:srgbClr val="575651"/>
              </a:solidFill>
              <a:latin typeface="Bligh" panose="020B0604020203020204" pitchFamily="34" charset="0"/>
              <a:cs typeface="Bligh" panose="020B0604020203020204" pitchFamily="34" charset="0"/>
            </a:endParaRPr>
          </a:p>
        </p:txBody>
      </p:sp>
      <p:sp>
        <p:nvSpPr>
          <p:cNvPr id="3" name="Rectangle 1">
            <a:extLst>
              <a:ext uri="{FF2B5EF4-FFF2-40B4-BE49-F238E27FC236}">
                <a16:creationId xmlns:a16="http://schemas.microsoft.com/office/drawing/2014/main" id="{3EB59750-38D1-DD3F-55D5-4DA1B3237300}"/>
              </a:ext>
            </a:extLst>
          </p:cNvPr>
          <p:cNvSpPr>
            <a:spLocks noChangeArrowheads="1"/>
          </p:cNvSpPr>
          <p:nvPr/>
        </p:nvSpPr>
        <p:spPr bwMode="auto">
          <a:xfrm>
            <a:off x="1001486" y="2374450"/>
            <a:ext cx="854528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1" i="0" u="none" strike="noStrike" cap="none" normalizeH="0" baseline="0" dirty="0">
                <a:ln>
                  <a:noFill/>
                </a:ln>
                <a:solidFill>
                  <a:schemeClr val="tx1"/>
                </a:solidFill>
                <a:effectLst/>
                <a:latin typeface="Arial" panose="020B0604020202020204" pitchFamily="34" charset="0"/>
              </a:rPr>
              <a:t>Behoefte aan ondersteuning</a:t>
            </a:r>
            <a:endParaRPr kumimoji="0" lang="nl-NL" altLang="nl-NL"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0" i="0" u="none" strike="noStrike" cap="none" normalizeH="0" baseline="0" dirty="0">
                <a:ln>
                  <a:noFill/>
                </a:ln>
                <a:solidFill>
                  <a:schemeClr val="tx1"/>
                </a:solidFill>
                <a:effectLst/>
                <a:latin typeface="Arial" panose="020B0604020202020204" pitchFamily="34" charset="0"/>
              </a:rPr>
              <a:t>Welke tools, formats of afspraken zouden helpen?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0" i="0" u="none" strike="noStrike" cap="none" normalizeH="0" baseline="0" dirty="0">
                <a:ln>
                  <a:noFill/>
                </a:ln>
                <a:solidFill>
                  <a:schemeClr val="tx1"/>
                </a:solidFill>
                <a:effectLst/>
                <a:latin typeface="Arial" panose="020B0604020202020204" pitchFamily="34" charset="0"/>
              </a:rPr>
              <a:t>Wat mis je nu om sneller en duidelijker te handelen? </a:t>
            </a:r>
          </a:p>
          <a:p>
            <a:pPr marL="0" marR="0" lvl="0" indent="0" algn="l" defTabSz="914400" rtl="0" eaLnBrk="0" fontAlgn="base" latinLnBrk="0" hangingPunct="0">
              <a:lnSpc>
                <a:spcPct val="100000"/>
              </a:lnSpc>
              <a:spcBef>
                <a:spcPct val="0"/>
              </a:spcBef>
              <a:spcAft>
                <a:spcPct val="0"/>
              </a:spcAft>
              <a:buClrTx/>
              <a:buSzTx/>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1" i="0" u="none" strike="noStrike" cap="none" normalizeH="0" baseline="0" dirty="0">
                <a:ln>
                  <a:noFill/>
                </a:ln>
                <a:solidFill>
                  <a:schemeClr val="tx1"/>
                </a:solidFill>
                <a:effectLst/>
                <a:latin typeface="Arial" panose="020B0604020202020204" pitchFamily="34" charset="0"/>
              </a:rPr>
              <a:t>Rol en samenwerking</a:t>
            </a:r>
            <a:endParaRPr kumimoji="0" lang="nl-NL" altLang="nl-NL"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0" i="0" u="none" strike="noStrike" cap="none" normalizeH="0" baseline="0" dirty="0">
                <a:ln>
                  <a:noFill/>
                </a:ln>
                <a:solidFill>
                  <a:schemeClr val="tx1"/>
                </a:solidFill>
                <a:effectLst/>
                <a:latin typeface="Arial" panose="020B0604020202020204" pitchFamily="34" charset="0"/>
              </a:rPr>
              <a:t>Wie zou volgens jullie regie moeten nemen bij complexe casussen?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800" b="0" i="0" u="none" strike="noStrike" cap="none" normalizeH="0" baseline="0" dirty="0">
                <a:ln>
                  <a:noFill/>
                </a:ln>
                <a:solidFill>
                  <a:schemeClr val="tx1"/>
                </a:solidFill>
                <a:effectLst/>
                <a:latin typeface="Arial" panose="020B0604020202020204" pitchFamily="34" charset="0"/>
              </a:rPr>
              <a:t>Hoe kan samenwerking tussen school, gemeente en zorgaanbieders beter?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8729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FFAA9-9571-D3F1-D8B5-1C47120B4190}"/>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596167C8-EF8D-5CFC-6718-8D375716E79D}"/>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C05BEE2C-3E6C-E87A-565C-C2DE4A5358B8}"/>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0AAABCC0-9163-C305-3758-A78160C5539E}"/>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8" name="Graphic 17">
            <a:extLst>
              <a:ext uri="{FF2B5EF4-FFF2-40B4-BE49-F238E27FC236}">
                <a16:creationId xmlns:a16="http://schemas.microsoft.com/office/drawing/2014/main" id="{952F5221-D333-8DC2-A229-96A26F2B015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12549" y="-92128"/>
            <a:ext cx="887227" cy="887227"/>
          </a:xfrm>
          <a:prstGeom prst="rect">
            <a:avLst/>
          </a:prstGeom>
        </p:spPr>
      </p:pic>
      <p:pic>
        <p:nvPicPr>
          <p:cNvPr id="22" name="Graphic 21">
            <a:extLst>
              <a:ext uri="{FF2B5EF4-FFF2-40B4-BE49-F238E27FC236}">
                <a16:creationId xmlns:a16="http://schemas.microsoft.com/office/drawing/2014/main" id="{A41EDDF6-D2F1-60D1-CA80-C713B972C42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9E4D03C2-A5DB-8873-6137-D7FB46DE99E0}"/>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dirty="0">
                <a:solidFill>
                  <a:srgbClr val="575651"/>
                </a:solidFill>
                <a:latin typeface="Bligh"/>
                <a:cs typeface="Bligh" panose="020B0604020203020204" pitchFamily="34" charset="0"/>
              </a:rPr>
              <a:t> </a:t>
            </a:r>
            <a:endParaRPr lang="en-US" sz="2800" b="1" dirty="0">
              <a:solidFill>
                <a:srgbClr val="575651"/>
              </a:solidFill>
              <a:latin typeface="Bligh" panose="020B0604020203020204" pitchFamily="34" charset="0"/>
              <a:cs typeface="Bligh" panose="020B0604020203020204" pitchFamily="34" charset="0"/>
            </a:endParaRPr>
          </a:p>
        </p:txBody>
      </p:sp>
      <p:sp>
        <p:nvSpPr>
          <p:cNvPr id="3" name="Tekstvak 2">
            <a:extLst>
              <a:ext uri="{FF2B5EF4-FFF2-40B4-BE49-F238E27FC236}">
                <a16:creationId xmlns:a16="http://schemas.microsoft.com/office/drawing/2014/main" id="{28C25D19-9F4F-80B7-F21D-32AE18A231E4}"/>
              </a:ext>
            </a:extLst>
          </p:cNvPr>
          <p:cNvSpPr txBox="1"/>
          <p:nvPr/>
        </p:nvSpPr>
        <p:spPr>
          <a:xfrm rot="10800000" flipV="1">
            <a:off x="620484" y="2193580"/>
            <a:ext cx="10842172" cy="3077766"/>
          </a:xfrm>
          <a:prstGeom prst="rect">
            <a:avLst/>
          </a:prstGeom>
          <a:noFill/>
        </p:spPr>
        <p:txBody>
          <a:bodyPr wrap="square">
            <a:spAutoFit/>
          </a:bodyPr>
          <a:lstStyle/>
          <a:p>
            <a:endParaRPr lang="nl-NL" b="1" dirty="0"/>
          </a:p>
          <a:p>
            <a:r>
              <a:rPr lang="nl-NL" sz="2200" b="1" dirty="0">
                <a:latin typeface="Bligh" panose="020B0604020203020204"/>
              </a:rPr>
              <a:t>Werkvorm: Plenaire stellingensessie</a:t>
            </a:r>
          </a:p>
          <a:p>
            <a:r>
              <a:rPr lang="nl-NL" sz="2200" dirty="0">
                <a:latin typeface="Bligh" panose="020B0604020203020204"/>
              </a:rPr>
              <a:t>De stellingen worden één voor één plenair gepresenteerd.</a:t>
            </a:r>
          </a:p>
          <a:p>
            <a:r>
              <a:rPr lang="nl-NL" sz="2200" dirty="0">
                <a:latin typeface="Bligh" panose="020B0604020203020204"/>
              </a:rPr>
              <a:t>Iedere deelnemer ontvangt </a:t>
            </a:r>
            <a:r>
              <a:rPr lang="nl-NL" sz="2200" b="1" dirty="0">
                <a:latin typeface="Bligh" panose="020B0604020203020204"/>
              </a:rPr>
              <a:t>twee stemkaarten</a:t>
            </a:r>
            <a:r>
              <a:rPr lang="nl-NL" sz="2200" dirty="0">
                <a:latin typeface="Bligh" panose="020B0604020203020204"/>
              </a:rPr>
              <a:t>: </a:t>
            </a:r>
          </a:p>
          <a:p>
            <a:pPr lvl="1"/>
            <a:r>
              <a:rPr lang="nl-NL" sz="2200" b="1" dirty="0">
                <a:latin typeface="Bligh" panose="020B0604020203020204"/>
              </a:rPr>
              <a:t>Groen</a:t>
            </a:r>
            <a:r>
              <a:rPr lang="nl-NL" sz="2200" dirty="0">
                <a:latin typeface="Bligh" panose="020B0604020203020204"/>
              </a:rPr>
              <a:t> = eens</a:t>
            </a:r>
          </a:p>
          <a:p>
            <a:pPr lvl="1"/>
            <a:r>
              <a:rPr lang="nl-NL" sz="2200" b="1" dirty="0">
                <a:latin typeface="Bligh" panose="020B0604020203020204"/>
              </a:rPr>
              <a:t>Rood</a:t>
            </a:r>
            <a:r>
              <a:rPr lang="nl-NL" sz="2200" dirty="0">
                <a:latin typeface="Bligh" panose="020B0604020203020204"/>
              </a:rPr>
              <a:t> = oneens</a:t>
            </a:r>
          </a:p>
          <a:p>
            <a:endParaRPr lang="nl-NL" sz="2200" dirty="0">
              <a:latin typeface="Bligh" panose="020B0604020203020204"/>
            </a:endParaRPr>
          </a:p>
          <a:p>
            <a:r>
              <a:rPr lang="nl-NL" sz="2200" dirty="0">
                <a:latin typeface="Bligh" panose="020B0604020203020204"/>
              </a:rPr>
              <a:t>Bij elke stelling stemmen deelnemers door hun kaart omhoog te houden.</a:t>
            </a:r>
          </a:p>
          <a:p>
            <a:r>
              <a:rPr lang="nl-NL" sz="2200" dirty="0">
                <a:latin typeface="Bligh" panose="020B0604020203020204"/>
              </a:rPr>
              <a:t>Daarna worden enkele deelnemers uitgenodigd om hun keuze kort toe te lichten.</a:t>
            </a:r>
          </a:p>
        </p:txBody>
      </p:sp>
      <p:pic>
        <p:nvPicPr>
          <p:cNvPr id="4" name="Afbeelding 3">
            <a:extLst>
              <a:ext uri="{FF2B5EF4-FFF2-40B4-BE49-F238E27FC236}">
                <a16:creationId xmlns:a16="http://schemas.microsoft.com/office/drawing/2014/main" id="{44EAE794-91A0-2CC9-324B-C6EE3E1F3F6B}"/>
              </a:ext>
            </a:extLst>
          </p:cNvPr>
          <p:cNvPicPr>
            <a:picLocks noChangeAspect="1"/>
          </p:cNvPicPr>
          <p:nvPr/>
        </p:nvPicPr>
        <p:blipFill>
          <a:blip r:embed="rId9"/>
          <a:stretch>
            <a:fillRect/>
          </a:stretch>
        </p:blipFill>
        <p:spPr>
          <a:xfrm>
            <a:off x="8149922" y="795099"/>
            <a:ext cx="2863997" cy="2425825"/>
          </a:xfrm>
          <a:prstGeom prst="rect">
            <a:avLst/>
          </a:prstGeom>
        </p:spPr>
      </p:pic>
    </p:spTree>
    <p:extLst>
      <p:ext uri="{BB962C8B-B14F-4D97-AF65-F5344CB8AC3E}">
        <p14:creationId xmlns:p14="http://schemas.microsoft.com/office/powerpoint/2010/main" val="2638347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B5AEC-9BC8-E360-A6C9-F3BB1AE52C5B}"/>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2C64F075-544F-E96A-AEA4-CCC1CACBB465}"/>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D9B776B0-9C7F-F971-20AF-DDBAE755547F}"/>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D4C875CF-C58E-2940-8CAC-B0F7C855C0DD}"/>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4E96308F-57DA-3029-15B8-3656CC704A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03052451-C9F0-782E-5233-8228F281D27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60056014-54D0-7528-CEB3-81D329D419D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5DAC84FA-A263-C3F1-0486-E2B788740B0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B49BFD27-6D4F-3FFC-0D28-64E623CE061D}"/>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1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4C5E5268-8B6A-94BB-6D10-C9EFD0E125AB}"/>
              </a:ext>
            </a:extLst>
          </p:cNvPr>
          <p:cNvSpPr txBox="1"/>
          <p:nvPr/>
        </p:nvSpPr>
        <p:spPr>
          <a:xfrm>
            <a:off x="675544" y="3294345"/>
            <a:ext cx="1130792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latin typeface="Bligh" panose="020B0604020203020204" pitchFamily="34" charset="0"/>
                <a:cs typeface="Bligh" panose="020B0604020203020204" pitchFamily="34" charset="0"/>
              </a:rPr>
              <a:t>“Als zorg op school plaatsvindt, </a:t>
            </a:r>
          </a:p>
          <a:p>
            <a:pPr algn="ctr"/>
            <a:r>
              <a:rPr lang="nl-NL" sz="5400">
                <a:solidFill>
                  <a:srgbClr val="575651"/>
                </a:solidFill>
                <a:latin typeface="Bligh" panose="020B0604020203020204" pitchFamily="34" charset="0"/>
                <a:cs typeface="Bligh" panose="020B0604020203020204" pitchFamily="34" charset="0"/>
              </a:rPr>
              <a:t>is de school verantwoordelijk.” </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4168340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6CD06-457D-1322-AEE4-418DF96D26E5}"/>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DBCE3768-E874-B0F5-732E-7E7E8FF49908}"/>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EFC13688-124B-A26A-6077-B1C4AA6E7B5C}"/>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39C7101F-B43C-BF95-0F15-CE1169B0BB58}"/>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2B0122F9-C0A6-0534-C330-8115235DF6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FF7546A1-67C0-75F5-86DE-1D85A424D44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F657D30A-85CD-C5E5-4842-77885554C0B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A3ED4F55-0313-C6EE-FAC9-8983A9AC40AA}"/>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8F338426-BA48-4853-7943-AD54BC05F031}"/>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1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2787BD23-E6CD-8D16-4F3D-274C66B91291}"/>
              </a:ext>
            </a:extLst>
          </p:cNvPr>
          <p:cNvSpPr txBox="1"/>
          <p:nvPr/>
        </p:nvSpPr>
        <p:spPr>
          <a:xfrm>
            <a:off x="457200" y="2339591"/>
            <a:ext cx="11526266"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200" b="1" dirty="0"/>
              <a:t>Stelling 1: “Als zorg op school plaatsvindt, is de school verantwoordelijk.”</a:t>
            </a:r>
            <a:endParaRPr lang="nl-NL" sz="2200" dirty="0"/>
          </a:p>
          <a:p>
            <a:endParaRPr lang="nl-NL" sz="2200" b="1" dirty="0"/>
          </a:p>
          <a:p>
            <a:r>
              <a:rPr lang="nl-NL" sz="2200" b="1" dirty="0"/>
              <a:t>Antwoord:</a:t>
            </a:r>
            <a:br>
              <a:rPr lang="nl-NL" sz="2200" dirty="0"/>
            </a:br>
            <a:r>
              <a:rPr lang="nl-NL" sz="2200" dirty="0"/>
              <a:t>Niet altijd. De locatie van de zorg is niet bepalend; het </a:t>
            </a:r>
            <a:r>
              <a:rPr lang="nl-NL" sz="2200" b="1" dirty="0"/>
              <a:t>doel van de hulp</a:t>
            </a:r>
            <a:r>
              <a:rPr lang="nl-NL" sz="2200" dirty="0"/>
              <a:t> is leidend.</a:t>
            </a:r>
          </a:p>
          <a:p>
            <a:pPr lvl="0"/>
            <a:endParaRPr lang="nl-NL" sz="2200" b="1" dirty="0"/>
          </a:p>
          <a:p>
            <a:pPr lvl="0"/>
            <a:r>
              <a:rPr lang="nl-NL" sz="2200" b="1" dirty="0"/>
              <a:t>Onderwijs</a:t>
            </a:r>
            <a:r>
              <a:rPr lang="nl-NL" sz="2200" dirty="0"/>
              <a:t> is verantwoordelijk als de hulp gericht is op leren en passend onderwijs.</a:t>
            </a:r>
          </a:p>
          <a:p>
            <a:pPr lvl="0"/>
            <a:r>
              <a:rPr lang="nl-NL" sz="2200" b="1" dirty="0" err="1"/>
              <a:t>Zvw</a:t>
            </a:r>
            <a:r>
              <a:rPr lang="nl-NL" sz="2200" b="1" dirty="0"/>
              <a:t>, Wlz</a:t>
            </a:r>
            <a:r>
              <a:rPr lang="nl-NL" sz="2200" dirty="0"/>
              <a:t> of </a:t>
            </a:r>
            <a:r>
              <a:rPr lang="nl-NL" sz="2200" b="1" dirty="0"/>
              <a:t>Jeugdwet</a:t>
            </a:r>
            <a:r>
              <a:rPr lang="nl-NL" sz="2200" dirty="0"/>
              <a:t> is verantwoordelijk als het gaat om medische zorg, therapie of begeleiding bij psychische klachten.</a:t>
            </a:r>
            <a:br>
              <a:rPr lang="nl-NL" sz="2200" dirty="0"/>
            </a:br>
            <a:r>
              <a:rPr lang="nl-NL" sz="2200" b="1" dirty="0"/>
              <a:t>Conclusie:</a:t>
            </a:r>
            <a:r>
              <a:rPr lang="nl-NL" sz="2200" dirty="0"/>
              <a:t> De school faciliteert, maar is niet verantwoordelijk voor de inhoud of bekostiging van zorg.</a:t>
            </a:r>
          </a:p>
        </p:txBody>
      </p:sp>
    </p:spTree>
    <p:extLst>
      <p:ext uri="{BB962C8B-B14F-4D97-AF65-F5344CB8AC3E}">
        <p14:creationId xmlns:p14="http://schemas.microsoft.com/office/powerpoint/2010/main" val="3383716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B007-80FC-1279-F29C-9573C4FDB9A0}"/>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BB877949-9BDD-24E8-3F6C-02F740381676}"/>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4A8A26E1-C2EE-E47D-6F8A-A82FB50F2CF1}"/>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DF83EFD7-705C-5B34-A58F-F99A75FE0EC8}"/>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0B431915-E196-8248-B85B-C85C858ECB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A5B3CEE1-AE09-3A5C-F803-F2CE522FC31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24C11D8C-9561-50D3-3705-8191A943DCE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9ED38CF1-65AD-9583-8072-A5F2DC86B9D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67CF882D-EAB1-E560-67EC-38B43B64C4E9}"/>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2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523462E0-93C5-08DA-965C-6185E7152350}"/>
              </a:ext>
            </a:extLst>
          </p:cNvPr>
          <p:cNvSpPr txBox="1"/>
          <p:nvPr/>
        </p:nvSpPr>
        <p:spPr>
          <a:xfrm>
            <a:off x="675544" y="3294345"/>
            <a:ext cx="11307922"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5400">
                <a:solidFill>
                  <a:srgbClr val="575651"/>
                </a:solidFill>
                <a:latin typeface="Bligh" panose="020B0604020203020204" pitchFamily="34" charset="0"/>
                <a:cs typeface="Bligh" panose="020B0604020203020204" pitchFamily="34" charset="0"/>
              </a:rPr>
              <a:t>“Als een kind extra ondersteuning nodig heeft buiten schooltijd, valt dit onder de Jeugdwet.”</a:t>
            </a:r>
            <a:endParaRPr lang="nl-NL" sz="54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254939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88204-F07B-B5AA-0AED-D57DA10519F3}"/>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75A44671-C0B9-F2F3-FD03-56617E575CBC}"/>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45BED5AA-7BCF-6CAB-EF2A-81151B08396C}"/>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E563A02A-C760-9FB9-624F-33DE78C66806}"/>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D85E5EDC-E138-D7A3-DFCA-CC4474164A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59AE2FCE-9839-F32A-1E7A-235F87D4BFF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59B906D6-F5FC-7529-3FC8-D83AA95627C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E9C049BD-BBA7-D79A-6F36-849E2590167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B69869CB-F14F-ACCC-C688-585270190729}"/>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2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49FE60AB-8B5C-C6EB-07D4-E1797A058878}"/>
              </a:ext>
            </a:extLst>
          </p:cNvPr>
          <p:cNvSpPr txBox="1"/>
          <p:nvPr/>
        </p:nvSpPr>
        <p:spPr>
          <a:xfrm>
            <a:off x="675544" y="3294345"/>
            <a:ext cx="11307922"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2: “Als een kind extra ondersteuning nodig heeft buiten schooltijd, valt dit onder de Jeugdwet.”</a:t>
            </a:r>
            <a:endParaRPr lang="nl-NL" dirty="0"/>
          </a:p>
          <a:p>
            <a:endParaRPr lang="nl-NL" b="1" dirty="0"/>
          </a:p>
          <a:p>
            <a:r>
              <a:rPr lang="nl-NL" b="1" dirty="0"/>
              <a:t>Antwoord:</a:t>
            </a:r>
            <a:br>
              <a:rPr lang="nl-NL" dirty="0"/>
            </a:br>
            <a:r>
              <a:rPr lang="nl-NL" dirty="0"/>
              <a:t>Vaak wel, maar niet altijd.</a:t>
            </a:r>
          </a:p>
          <a:p>
            <a:pPr lvl="0"/>
            <a:r>
              <a:rPr lang="nl-NL" b="1" dirty="0"/>
              <a:t>Jeugdwet</a:t>
            </a:r>
            <a:r>
              <a:rPr lang="nl-NL" dirty="0"/>
              <a:t> is bedoeld voor ondersteuning bij opgroei- en opvoedproblemen, ook buiten school.</a:t>
            </a:r>
          </a:p>
          <a:p>
            <a:pPr lvl="0"/>
            <a:r>
              <a:rPr lang="nl-NL" dirty="0"/>
              <a:t>Als de hulp buiten schooltijd gericht is op leren (bijv. huiswerkbegeleiding), kan het nog onder onderwijs vallen.</a:t>
            </a:r>
            <a:br>
              <a:rPr lang="nl-NL" dirty="0"/>
            </a:br>
            <a:r>
              <a:rPr lang="nl-NL" b="1" dirty="0"/>
              <a:t>Conclusie:</a:t>
            </a:r>
            <a:r>
              <a:rPr lang="nl-NL" dirty="0"/>
              <a:t> De context én het doel van de hulp bepalen de verantwoordelijke wet.</a:t>
            </a:r>
          </a:p>
        </p:txBody>
      </p:sp>
    </p:spTree>
    <p:extLst>
      <p:ext uri="{BB962C8B-B14F-4D97-AF65-F5344CB8AC3E}">
        <p14:creationId xmlns:p14="http://schemas.microsoft.com/office/powerpoint/2010/main" val="3357880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0BB78-B3BB-E6E9-219F-4433F66924C5}"/>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A3477C25-F8E2-1757-E547-B1E7BE68E3B1}"/>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0FB331EF-73FF-2234-40AA-048AED894230}"/>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1AB61D3C-465D-582B-A83C-15B0A9FFE500}"/>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0FF0B5BD-35BD-23E5-2B95-804E2B9DAC5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91D6CE87-F670-E82D-BF5D-0A0E82277FC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33DB4D03-35C8-BD8A-2FB6-35A334E1DAF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B768C850-9771-0974-EDC9-C4438FAB455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AC71600C-7EC2-527A-43B3-7769DC133064}"/>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3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E6E3CD98-0D6B-2E16-BF99-49E10115EF84}"/>
              </a:ext>
            </a:extLst>
          </p:cNvPr>
          <p:cNvSpPr txBox="1"/>
          <p:nvPr/>
        </p:nvSpPr>
        <p:spPr>
          <a:xfrm>
            <a:off x="675544" y="3294345"/>
            <a:ext cx="11307922"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4800">
                <a:solidFill>
                  <a:srgbClr val="575651"/>
                </a:solidFill>
                <a:latin typeface="Bligh" panose="020B0604020203020204" pitchFamily="34" charset="0"/>
                <a:cs typeface="Bligh" panose="020B0604020203020204" pitchFamily="34" charset="0"/>
              </a:rPr>
              <a:t>“Een TLV beschikking voor het gespecialiseerd onderwijs betekent dat de reguliere school geen verantwoordelijkheid meer heeft.” </a:t>
            </a:r>
            <a:endParaRPr lang="nl-NL" sz="4800" i="1">
              <a:solidFill>
                <a:srgbClr val="575651"/>
              </a:solidFill>
              <a:latin typeface="Bligh" panose="020B0604020203020204" pitchFamily="34" charset="0"/>
              <a:ea typeface="Calibri"/>
              <a:cs typeface="Bligh" panose="020B0604020203020204" pitchFamily="34" charset="0"/>
            </a:endParaRPr>
          </a:p>
        </p:txBody>
      </p:sp>
    </p:spTree>
    <p:extLst>
      <p:ext uri="{BB962C8B-B14F-4D97-AF65-F5344CB8AC3E}">
        <p14:creationId xmlns:p14="http://schemas.microsoft.com/office/powerpoint/2010/main" val="2165425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B7FD6-6521-CB75-BC20-C62CE27AEB4D}"/>
            </a:ext>
          </a:extLst>
        </p:cNvPr>
        <p:cNvGrpSpPr/>
        <p:nvPr/>
      </p:nvGrpSpPr>
      <p:grpSpPr>
        <a:xfrm>
          <a:off x="0" y="0"/>
          <a:ext cx="0" cy="0"/>
          <a:chOff x="0" y="0"/>
          <a:chExt cx="0" cy="0"/>
        </a:xfrm>
      </p:grpSpPr>
      <p:grpSp>
        <p:nvGrpSpPr>
          <p:cNvPr id="15" name="Groep 14">
            <a:extLst>
              <a:ext uri="{FF2B5EF4-FFF2-40B4-BE49-F238E27FC236}">
                <a16:creationId xmlns:a16="http://schemas.microsoft.com/office/drawing/2014/main" id="{DF8B9075-A0C9-21BE-079A-87D4E9E05AED}"/>
              </a:ext>
            </a:extLst>
          </p:cNvPr>
          <p:cNvGrpSpPr/>
          <p:nvPr/>
        </p:nvGrpSpPr>
        <p:grpSpPr>
          <a:xfrm>
            <a:off x="70338" y="0"/>
            <a:ext cx="12192000" cy="6858000"/>
            <a:chOff x="0" y="0"/>
            <a:chExt cx="12192000" cy="6858000"/>
          </a:xfrm>
        </p:grpSpPr>
        <p:pic>
          <p:nvPicPr>
            <p:cNvPr id="10" name="Afbeelding 9">
              <a:extLst>
                <a:ext uri="{FF2B5EF4-FFF2-40B4-BE49-F238E27FC236}">
                  <a16:creationId xmlns:a16="http://schemas.microsoft.com/office/drawing/2014/main" id="{B7D8B213-C683-1B03-02EF-6FB578E92E84}"/>
                </a:ext>
              </a:extLst>
            </p:cNvPr>
            <p:cNvPicPr>
              <a:picLocks noChangeAspect="1"/>
            </p:cNvPicPr>
            <p:nvPr/>
          </p:nvPicPr>
          <p:blipFill>
            <a:blip r:embed="rId3"/>
            <a:stretch>
              <a:fillRect/>
            </a:stretch>
          </p:blipFill>
          <p:spPr>
            <a:xfrm>
              <a:off x="0" y="0"/>
              <a:ext cx="12192000" cy="6858000"/>
            </a:xfrm>
            <a:prstGeom prst="rect">
              <a:avLst/>
            </a:prstGeom>
          </p:spPr>
        </p:pic>
        <p:pic>
          <p:nvPicPr>
            <p:cNvPr id="14" name="Afbeelding 13">
              <a:extLst>
                <a:ext uri="{FF2B5EF4-FFF2-40B4-BE49-F238E27FC236}">
                  <a16:creationId xmlns:a16="http://schemas.microsoft.com/office/drawing/2014/main" id="{20D0FB3D-0880-5203-C1F1-B1C307BC4F11}"/>
                </a:ext>
              </a:extLst>
            </p:cNvPr>
            <p:cNvPicPr>
              <a:picLocks noChangeAspect="1"/>
            </p:cNvPicPr>
            <p:nvPr/>
          </p:nvPicPr>
          <p:blipFill>
            <a:blip r:embed="rId4"/>
            <a:stretch>
              <a:fillRect/>
            </a:stretch>
          </p:blipFill>
          <p:spPr>
            <a:xfrm>
              <a:off x="242727" y="243389"/>
              <a:ext cx="2764826" cy="434752"/>
            </a:xfrm>
            <a:prstGeom prst="rect">
              <a:avLst/>
            </a:prstGeom>
          </p:spPr>
        </p:pic>
      </p:grpSp>
      <p:pic>
        <p:nvPicPr>
          <p:cNvPr id="16" name="Graphic 15">
            <a:extLst>
              <a:ext uri="{FF2B5EF4-FFF2-40B4-BE49-F238E27FC236}">
                <a16:creationId xmlns:a16="http://schemas.microsoft.com/office/drawing/2014/main" id="{C92D5294-0938-11C2-CCDA-840A12D405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619330">
            <a:off x="643839" y="1948445"/>
            <a:ext cx="481637" cy="599934"/>
          </a:xfrm>
          <a:prstGeom prst="rect">
            <a:avLst/>
          </a:prstGeom>
        </p:spPr>
      </p:pic>
      <p:pic>
        <p:nvPicPr>
          <p:cNvPr id="18" name="Graphic 17">
            <a:extLst>
              <a:ext uri="{FF2B5EF4-FFF2-40B4-BE49-F238E27FC236}">
                <a16:creationId xmlns:a16="http://schemas.microsoft.com/office/drawing/2014/main" id="{BCEBE969-CFA2-9B43-D071-7760A403A2E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712549" y="-92128"/>
            <a:ext cx="887227" cy="887227"/>
          </a:xfrm>
          <a:prstGeom prst="rect">
            <a:avLst/>
          </a:prstGeom>
        </p:spPr>
      </p:pic>
      <p:pic>
        <p:nvPicPr>
          <p:cNvPr id="20" name="Graphic 19">
            <a:extLst>
              <a:ext uri="{FF2B5EF4-FFF2-40B4-BE49-F238E27FC236}">
                <a16:creationId xmlns:a16="http://schemas.microsoft.com/office/drawing/2014/main" id="{8554B423-E271-B012-80E9-3CA09DED1F7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616950" y="865207"/>
            <a:ext cx="2222292" cy="2222292"/>
          </a:xfrm>
          <a:prstGeom prst="rect">
            <a:avLst/>
          </a:prstGeom>
        </p:spPr>
      </p:pic>
      <p:pic>
        <p:nvPicPr>
          <p:cNvPr id="22" name="Graphic 21">
            <a:extLst>
              <a:ext uri="{FF2B5EF4-FFF2-40B4-BE49-F238E27FC236}">
                <a16:creationId xmlns:a16="http://schemas.microsoft.com/office/drawing/2014/main" id="{5AEF6676-1245-6859-E50A-838F7C617B5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67977" y="6260636"/>
            <a:ext cx="1681506" cy="1681506"/>
          </a:xfrm>
          <a:prstGeom prst="rect">
            <a:avLst/>
          </a:prstGeom>
        </p:spPr>
      </p:pic>
      <p:sp>
        <p:nvSpPr>
          <p:cNvPr id="5" name="Tekstvak 4">
            <a:extLst>
              <a:ext uri="{FF2B5EF4-FFF2-40B4-BE49-F238E27FC236}">
                <a16:creationId xmlns:a16="http://schemas.microsoft.com/office/drawing/2014/main" id="{22CD6D02-54A9-BA1A-AA71-5722217EE10B}"/>
              </a:ext>
            </a:extLst>
          </p:cNvPr>
          <p:cNvSpPr txBox="1"/>
          <p:nvPr/>
        </p:nvSpPr>
        <p:spPr>
          <a:xfrm>
            <a:off x="880943" y="1293422"/>
            <a:ext cx="8041928" cy="430887"/>
          </a:xfrm>
          <a:prstGeom prst="rect">
            <a:avLst/>
          </a:prstGeom>
          <a:noFill/>
        </p:spPr>
        <p:txBody>
          <a:bodyPr wrap="square" lIns="0" tIns="0" rIns="0" bIns="0" rtlCol="0" anchor="t">
            <a:spAutoFit/>
          </a:bodyPr>
          <a:lstStyle/>
          <a:p>
            <a:r>
              <a:rPr lang="en-US" sz="2800" b="1">
                <a:solidFill>
                  <a:srgbClr val="575651"/>
                </a:solidFill>
                <a:latin typeface="Bligh"/>
                <a:cs typeface="Bligh" panose="020B0604020203020204" pitchFamily="34" charset="0"/>
              </a:rPr>
              <a:t>Stelling 3 </a:t>
            </a:r>
            <a:endParaRPr lang="en-US" sz="2800" b="1">
              <a:solidFill>
                <a:srgbClr val="575651"/>
              </a:solidFill>
              <a:latin typeface="Bligh" panose="020B0604020203020204" pitchFamily="34" charset="0"/>
              <a:cs typeface="Bligh" panose="020B0604020203020204" pitchFamily="34" charset="0"/>
            </a:endParaRPr>
          </a:p>
        </p:txBody>
      </p:sp>
      <p:sp>
        <p:nvSpPr>
          <p:cNvPr id="2" name="TextBox 1">
            <a:extLst>
              <a:ext uri="{FF2B5EF4-FFF2-40B4-BE49-F238E27FC236}">
                <a16:creationId xmlns:a16="http://schemas.microsoft.com/office/drawing/2014/main" id="{C15384A4-4756-9FDA-8C37-0CE3AFDFD2FC}"/>
              </a:ext>
            </a:extLst>
          </p:cNvPr>
          <p:cNvSpPr txBox="1"/>
          <p:nvPr/>
        </p:nvSpPr>
        <p:spPr>
          <a:xfrm>
            <a:off x="675544" y="3294345"/>
            <a:ext cx="1130792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t>Stelling 3: “Een TLV beschikking voor het gespecialiseerd onderwijs betekent dat de reguliere school geen verantwoordelijkheid meer heeft.”</a:t>
            </a:r>
            <a:endParaRPr lang="nl-NL" dirty="0"/>
          </a:p>
          <a:p>
            <a:r>
              <a:rPr lang="nl-NL" b="1" dirty="0"/>
              <a:t>Antwoord:</a:t>
            </a:r>
            <a:br>
              <a:rPr lang="nl-NL" dirty="0"/>
            </a:br>
            <a:r>
              <a:rPr lang="nl-NL" dirty="0"/>
              <a:t>Onjuist.</a:t>
            </a:r>
          </a:p>
          <a:p>
            <a:pPr lvl="0"/>
            <a:endParaRPr lang="nl-NL" dirty="0"/>
          </a:p>
          <a:p>
            <a:pPr lvl="0"/>
            <a:r>
              <a:rPr lang="nl-NL" dirty="0"/>
              <a:t>De school behoudt verantwoordelijkheid tot de leerling is ingeschreven op een nieuwe school.</a:t>
            </a:r>
          </a:p>
          <a:p>
            <a:pPr lvl="0"/>
            <a:r>
              <a:rPr lang="nl-NL" dirty="0"/>
              <a:t>Bij terugplaatsing naar regulier onderwijs blijft de school betrokken.</a:t>
            </a:r>
            <a:br>
              <a:rPr lang="nl-NL" dirty="0"/>
            </a:br>
            <a:r>
              <a:rPr lang="nl-NL" b="1" dirty="0"/>
              <a:t>Conclusie:</a:t>
            </a:r>
            <a:r>
              <a:rPr lang="nl-NL" dirty="0"/>
              <a:t> TLV is geen overdracht van alle verantwoordelijkheid; samenwerking blijft nodig.</a:t>
            </a:r>
          </a:p>
        </p:txBody>
      </p:sp>
    </p:spTree>
    <p:extLst>
      <p:ext uri="{BB962C8B-B14F-4D97-AF65-F5344CB8AC3E}">
        <p14:creationId xmlns:p14="http://schemas.microsoft.com/office/powerpoint/2010/main" val="360314572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37f57f5-a3e0-4f6d-9825-fa95997df2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08D35280472D942A256767231503264" ma:contentTypeVersion="9" ma:contentTypeDescription="Een nieuw document maken." ma:contentTypeScope="" ma:versionID="764c52f8ba7b2439cd13c645f5500e54">
  <xsd:schema xmlns:xsd="http://www.w3.org/2001/XMLSchema" xmlns:xs="http://www.w3.org/2001/XMLSchema" xmlns:p="http://schemas.microsoft.com/office/2006/metadata/properties" xmlns:ns2="237f57f5-a3e0-4f6d-9825-fa95997df225" targetNamespace="http://schemas.microsoft.com/office/2006/metadata/properties" ma:root="true" ma:fieldsID="3b6cbe16a532ae05da893180bfc8662f" ns2:_="">
    <xsd:import namespace="237f57f5-a3e0-4f6d-9825-fa95997df2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7f57f5-a3e0-4f6d-9825-fa95997df2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290363fa-3247-4b0c-b297-4d2089c755a5"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271CFF-6259-4D76-A754-11C62C117C5E}">
  <ds:schemaRefs>
    <ds:schemaRef ds:uri="237f57f5-a3e0-4f6d-9825-fa95997df225"/>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purl.org/dc/dcmitype/"/>
    <ds:schemaRef ds:uri="http://purl.org/dc/term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DD698C63-9508-4393-9DB6-3A90BC18F126}">
  <ds:schemaRefs>
    <ds:schemaRef ds:uri="http://schemas.microsoft.com/sharepoint/v3/contenttype/forms"/>
  </ds:schemaRefs>
</ds:datastoreItem>
</file>

<file path=customXml/itemProps3.xml><?xml version="1.0" encoding="utf-8"?>
<ds:datastoreItem xmlns:ds="http://schemas.openxmlformats.org/officeDocument/2006/customXml" ds:itemID="{0A2B3B9E-CEFB-4D54-B9C2-5E7083BB0A20}"/>
</file>

<file path=docProps/app.xml><?xml version="1.0" encoding="utf-8"?>
<Properties xmlns="http://schemas.openxmlformats.org/officeDocument/2006/extended-properties" xmlns:vt="http://schemas.openxmlformats.org/officeDocument/2006/docPropsVTypes">
  <TotalTime>54</TotalTime>
  <Words>1407</Words>
  <Application>Microsoft Office PowerPoint</Application>
  <PresentationFormat>Breedbeeld</PresentationFormat>
  <Paragraphs>165</Paragraphs>
  <Slides>26</Slides>
  <Notes>26</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26</vt:i4>
      </vt:variant>
    </vt:vector>
  </HeadingPairs>
  <TitlesOfParts>
    <vt:vector size="31" baseType="lpstr">
      <vt:lpstr>Arial</vt:lpstr>
      <vt:lpstr>Bligh</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Evi van Galen</dc:creator>
  <cp:lastModifiedBy>Patty Proenings</cp:lastModifiedBy>
  <cp:revision>1</cp:revision>
  <cp:lastPrinted>2025-11-20T12:14:45Z</cp:lastPrinted>
  <dcterms:created xsi:type="dcterms:W3CDTF">2022-09-05T19:36:05Z</dcterms:created>
  <dcterms:modified xsi:type="dcterms:W3CDTF">2025-11-21T10:46:45Z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0x010100408D35280472D942A256767231503264</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Order">
    <vt:r8>50500</vt:r8>
  </property>
</Properties>
</file>